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9" Type="http://schemas.openxmlformats.org/officeDocument/2006/relationships/tags" Target="../tags/tag7.xml"/><Relationship Id="rId8" Type="http://schemas.openxmlformats.org/officeDocument/2006/relationships/tags" Target="../tags/tag6.xml"/><Relationship Id="rId7" Type="http://schemas.openxmlformats.org/officeDocument/2006/relationships/tags" Target="../tags/tag5.xml"/><Relationship Id="rId6" Type="http://schemas.openxmlformats.org/officeDocument/2006/relationships/tags" Target="../tags/tag4.xml"/><Relationship Id="rId5" Type="http://schemas.openxmlformats.org/officeDocument/2006/relationships/tags" Target="../tags/tag3.xml"/><Relationship Id="rId4" Type="http://schemas.openxmlformats.org/officeDocument/2006/relationships/tags" Target="../tags/tag2.xml"/><Relationship Id="rId3" Type="http://schemas.openxmlformats.org/officeDocument/2006/relationships/image" Target="../media/image1.jpeg"/><Relationship Id="rId20" Type="http://schemas.openxmlformats.org/officeDocument/2006/relationships/tags" Target="../tags/tag18.xml"/><Relationship Id="rId2" Type="http://schemas.openxmlformats.org/officeDocument/2006/relationships/tags" Target="../tags/tag1.xml"/><Relationship Id="rId19" Type="http://schemas.openxmlformats.org/officeDocument/2006/relationships/tags" Target="../tags/tag17.xml"/><Relationship Id="rId18" Type="http://schemas.openxmlformats.org/officeDocument/2006/relationships/tags" Target="../tags/tag16.xml"/><Relationship Id="rId17" Type="http://schemas.openxmlformats.org/officeDocument/2006/relationships/tags" Target="../tags/tag15.xml"/><Relationship Id="rId16" Type="http://schemas.openxmlformats.org/officeDocument/2006/relationships/tags" Target="../tags/tag14.xml"/><Relationship Id="rId15" Type="http://schemas.openxmlformats.org/officeDocument/2006/relationships/tags" Target="../tags/tag13.xml"/><Relationship Id="rId14" Type="http://schemas.openxmlformats.org/officeDocument/2006/relationships/tags" Target="../tags/tag12.xml"/><Relationship Id="rId13" Type="http://schemas.openxmlformats.org/officeDocument/2006/relationships/tags" Target="../tags/tag11.xml"/><Relationship Id="rId12" Type="http://schemas.openxmlformats.org/officeDocument/2006/relationships/tags" Target="../tags/tag10.xml"/><Relationship Id="rId11" Type="http://schemas.openxmlformats.org/officeDocument/2006/relationships/tags" Target="../tags/tag9.xml"/><Relationship Id="rId10" Type="http://schemas.openxmlformats.org/officeDocument/2006/relationships/tags" Target="../tags/tag8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74.xml"/><Relationship Id="rId4" Type="http://schemas.openxmlformats.org/officeDocument/2006/relationships/tags" Target="../tags/tag73.xml"/><Relationship Id="rId3" Type="http://schemas.openxmlformats.org/officeDocument/2006/relationships/tags" Target="../tags/tag72.xml"/><Relationship Id="rId2" Type="http://schemas.openxmlformats.org/officeDocument/2006/relationships/tags" Target="../tags/tag71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9" Type="http://schemas.openxmlformats.org/officeDocument/2006/relationships/tags" Target="../tags/tag82.xml"/><Relationship Id="rId8" Type="http://schemas.openxmlformats.org/officeDocument/2006/relationships/tags" Target="../tags/tag81.xml"/><Relationship Id="rId7" Type="http://schemas.openxmlformats.org/officeDocument/2006/relationships/tags" Target="../tags/tag80.xml"/><Relationship Id="rId6" Type="http://schemas.openxmlformats.org/officeDocument/2006/relationships/tags" Target="../tags/tag79.xml"/><Relationship Id="rId5" Type="http://schemas.openxmlformats.org/officeDocument/2006/relationships/tags" Target="../tags/tag78.xml"/><Relationship Id="rId4" Type="http://schemas.openxmlformats.org/officeDocument/2006/relationships/tags" Target="../tags/tag77.xml"/><Relationship Id="rId3" Type="http://schemas.openxmlformats.org/officeDocument/2006/relationships/tags" Target="../tags/tag76.xml"/><Relationship Id="rId2" Type="http://schemas.openxmlformats.org/officeDocument/2006/relationships/tags" Target="../tags/tag75.xml"/><Relationship Id="rId10" Type="http://schemas.openxmlformats.org/officeDocument/2006/relationships/tags" Target="../tags/tag83.xm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9" Type="http://schemas.openxmlformats.org/officeDocument/2006/relationships/tags" Target="../tags/tag26.xml"/><Relationship Id="rId8" Type="http://schemas.openxmlformats.org/officeDocument/2006/relationships/tags" Target="../tags/tag25.xml"/><Relationship Id="rId7" Type="http://schemas.openxmlformats.org/officeDocument/2006/relationships/tags" Target="../tags/tag24.xml"/><Relationship Id="rId6" Type="http://schemas.openxmlformats.org/officeDocument/2006/relationships/tags" Target="../tags/tag23.xml"/><Relationship Id="rId5" Type="http://schemas.openxmlformats.org/officeDocument/2006/relationships/tags" Target="../tags/tag22.xml"/><Relationship Id="rId4" Type="http://schemas.openxmlformats.org/officeDocument/2006/relationships/tags" Target="../tags/tag21.xml"/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2" Type="http://schemas.openxmlformats.org/officeDocument/2006/relationships/tags" Target="../tags/tag29.xml"/><Relationship Id="rId11" Type="http://schemas.openxmlformats.org/officeDocument/2006/relationships/tags" Target="../tags/tag28.xml"/><Relationship Id="rId10" Type="http://schemas.openxmlformats.org/officeDocument/2006/relationships/tags" Target="../tags/tag27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9" Type="http://schemas.openxmlformats.org/officeDocument/2006/relationships/tags" Target="../tags/tag37.xml"/><Relationship Id="rId8" Type="http://schemas.openxmlformats.org/officeDocument/2006/relationships/tags" Target="../tags/tag36.xml"/><Relationship Id="rId7" Type="http://schemas.openxmlformats.org/officeDocument/2006/relationships/tags" Target="../tags/tag35.xml"/><Relationship Id="rId6" Type="http://schemas.openxmlformats.org/officeDocument/2006/relationships/tags" Target="../tags/tag34.xml"/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0" Type="http://schemas.openxmlformats.org/officeDocument/2006/relationships/tags" Target="../tags/tag38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44.xml"/><Relationship Id="rId6" Type="http://schemas.openxmlformats.org/officeDocument/2006/relationships/tags" Target="../tags/tag43.xml"/><Relationship Id="rId5" Type="http://schemas.openxmlformats.org/officeDocument/2006/relationships/tags" Target="../tags/tag42.xml"/><Relationship Id="rId4" Type="http://schemas.openxmlformats.org/officeDocument/2006/relationships/tags" Target="../tags/tag41.xml"/><Relationship Id="rId3" Type="http://schemas.openxmlformats.org/officeDocument/2006/relationships/tags" Target="../tags/tag40.xml"/><Relationship Id="rId2" Type="http://schemas.openxmlformats.org/officeDocument/2006/relationships/tags" Target="../tags/tag39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52.xml"/><Relationship Id="rId8" Type="http://schemas.openxmlformats.org/officeDocument/2006/relationships/tags" Target="../tags/tag51.xml"/><Relationship Id="rId7" Type="http://schemas.openxmlformats.org/officeDocument/2006/relationships/tags" Target="../tags/tag50.xml"/><Relationship Id="rId6" Type="http://schemas.openxmlformats.org/officeDocument/2006/relationships/tags" Target="../tags/tag49.xml"/><Relationship Id="rId5" Type="http://schemas.openxmlformats.org/officeDocument/2006/relationships/tags" Target="../tags/tag48.xml"/><Relationship Id="rId4" Type="http://schemas.openxmlformats.org/officeDocument/2006/relationships/tags" Target="../tags/tag47.xml"/><Relationship Id="rId3" Type="http://schemas.openxmlformats.org/officeDocument/2006/relationships/tags" Target="../tags/tag46.xml"/><Relationship Id="rId2" Type="http://schemas.openxmlformats.org/officeDocument/2006/relationships/tags" Target="../tags/tag45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56.xml"/><Relationship Id="rId4" Type="http://schemas.openxmlformats.org/officeDocument/2006/relationships/tags" Target="../tags/tag55.xml"/><Relationship Id="rId3" Type="http://schemas.openxmlformats.org/officeDocument/2006/relationships/tags" Target="../tags/tag54.xml"/><Relationship Id="rId2" Type="http://schemas.openxmlformats.org/officeDocument/2006/relationships/tags" Target="../tags/tag53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59.xml"/><Relationship Id="rId3" Type="http://schemas.openxmlformats.org/officeDocument/2006/relationships/tags" Target="../tags/tag58.xml"/><Relationship Id="rId2" Type="http://schemas.openxmlformats.org/officeDocument/2006/relationships/tags" Target="../tags/tag57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65.xml"/><Relationship Id="rId6" Type="http://schemas.openxmlformats.org/officeDocument/2006/relationships/tags" Target="../tags/tag64.xml"/><Relationship Id="rId5" Type="http://schemas.openxmlformats.org/officeDocument/2006/relationships/tags" Target="../tags/tag63.xml"/><Relationship Id="rId4" Type="http://schemas.openxmlformats.org/officeDocument/2006/relationships/tags" Target="../tags/tag62.xml"/><Relationship Id="rId3" Type="http://schemas.openxmlformats.org/officeDocument/2006/relationships/tags" Target="../tags/tag61.xml"/><Relationship Id="rId2" Type="http://schemas.openxmlformats.org/officeDocument/2006/relationships/tags" Target="../tags/tag60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70.xml"/><Relationship Id="rId5" Type="http://schemas.openxmlformats.org/officeDocument/2006/relationships/tags" Target="../tags/tag69.xml"/><Relationship Id="rId4" Type="http://schemas.openxmlformats.org/officeDocument/2006/relationships/tags" Target="../tags/tag68.xml"/><Relationship Id="rId3" Type="http://schemas.openxmlformats.org/officeDocument/2006/relationships/tags" Target="../tags/tag67.xml"/><Relationship Id="rId2" Type="http://schemas.openxmlformats.org/officeDocument/2006/relationships/tags" Target="../tags/tag66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图片 21"/>
          <p:cNvPicPr>
            <a:picLocks noChangeAspect="1"/>
          </p:cNvPicPr>
          <p:nvPr>
            <p:custDataLst>
              <p:tags r:id="rId2"/>
            </p:custDataLst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386871" y="-3176"/>
            <a:ext cx="5805130" cy="6861176"/>
          </a:xfrm>
          <a:custGeom>
            <a:avLst/>
            <a:gdLst>
              <a:gd name="connsiteX0" fmla="*/ 5451014 w 5805130"/>
              <a:gd name="connsiteY0" fmla="*/ 0 h 6861176"/>
              <a:gd name="connsiteX1" fmla="*/ 5805130 w 5805130"/>
              <a:gd name="connsiteY1" fmla="*/ 0 h 6861176"/>
              <a:gd name="connsiteX2" fmla="*/ 5805130 w 5805130"/>
              <a:gd name="connsiteY2" fmla="*/ 6861176 h 6861176"/>
              <a:gd name="connsiteX3" fmla="*/ 0 w 5805130"/>
              <a:gd name="connsiteY3" fmla="*/ 6861176 h 6861176"/>
              <a:gd name="connsiteX4" fmla="*/ 0 w 5805130"/>
              <a:gd name="connsiteY4" fmla="*/ 6828820 h 68611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805130" h="6861176">
                <a:moveTo>
                  <a:pt x="5451014" y="0"/>
                </a:moveTo>
                <a:lnTo>
                  <a:pt x="5805130" y="0"/>
                </a:lnTo>
                <a:lnTo>
                  <a:pt x="5805130" y="6861176"/>
                </a:lnTo>
                <a:lnTo>
                  <a:pt x="0" y="6861176"/>
                </a:lnTo>
                <a:lnTo>
                  <a:pt x="0" y="6828820"/>
                </a:lnTo>
                <a:close/>
              </a:path>
            </a:pathLst>
          </a:custGeom>
        </p:spPr>
      </p:pic>
      <p:sp>
        <p:nvSpPr>
          <p:cNvPr id="17" name="Freeform 19"/>
          <p:cNvSpPr/>
          <p:nvPr>
            <p:custDataLst>
              <p:tags r:id="rId4"/>
            </p:custDataLst>
          </p:nvPr>
        </p:nvSpPr>
        <p:spPr bwMode="auto">
          <a:xfrm>
            <a:off x="5372912" y="0"/>
            <a:ext cx="6467431" cy="6859588"/>
          </a:xfrm>
          <a:custGeom>
            <a:avLst/>
            <a:gdLst>
              <a:gd name="T0" fmla="*/ 2584 w 3084"/>
              <a:gd name="T1" fmla="*/ 0 h 3271"/>
              <a:gd name="T2" fmla="*/ 0 w 3084"/>
              <a:gd name="T3" fmla="*/ 3271 h 3271"/>
              <a:gd name="T4" fmla="*/ 501 w 3084"/>
              <a:gd name="T5" fmla="*/ 3271 h 3271"/>
              <a:gd name="T6" fmla="*/ 3084 w 3084"/>
              <a:gd name="T7" fmla="*/ 0 h 3271"/>
              <a:gd name="T8" fmla="*/ 2584 w 3084"/>
              <a:gd name="T9" fmla="*/ 0 h 32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084" h="3271">
                <a:moveTo>
                  <a:pt x="2584" y="0"/>
                </a:moveTo>
                <a:lnTo>
                  <a:pt x="0" y="3271"/>
                </a:lnTo>
                <a:lnTo>
                  <a:pt x="501" y="3271"/>
                </a:lnTo>
                <a:lnTo>
                  <a:pt x="3084" y="0"/>
                </a:lnTo>
                <a:lnTo>
                  <a:pt x="2584" y="0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ea typeface="微软雅黑" panose="020B0503020204020204" charset="-122"/>
            </a:endParaRPr>
          </a:p>
        </p:txBody>
      </p:sp>
      <p:sp>
        <p:nvSpPr>
          <p:cNvPr id="25" name="Freeform 19"/>
          <p:cNvSpPr/>
          <p:nvPr>
            <p:custDataLst>
              <p:tags r:id="rId5"/>
            </p:custDataLst>
          </p:nvPr>
        </p:nvSpPr>
        <p:spPr bwMode="auto">
          <a:xfrm>
            <a:off x="4705383" y="-1588"/>
            <a:ext cx="6467431" cy="6859588"/>
          </a:xfrm>
          <a:custGeom>
            <a:avLst/>
            <a:gdLst>
              <a:gd name="T0" fmla="*/ 2584 w 3084"/>
              <a:gd name="T1" fmla="*/ 0 h 3271"/>
              <a:gd name="T2" fmla="*/ 0 w 3084"/>
              <a:gd name="T3" fmla="*/ 3271 h 3271"/>
              <a:gd name="T4" fmla="*/ 501 w 3084"/>
              <a:gd name="T5" fmla="*/ 3271 h 3271"/>
              <a:gd name="T6" fmla="*/ 3084 w 3084"/>
              <a:gd name="T7" fmla="*/ 0 h 3271"/>
              <a:gd name="T8" fmla="*/ 2584 w 3084"/>
              <a:gd name="T9" fmla="*/ 0 h 32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084" h="3271">
                <a:moveTo>
                  <a:pt x="2584" y="0"/>
                </a:moveTo>
                <a:lnTo>
                  <a:pt x="0" y="3271"/>
                </a:lnTo>
                <a:lnTo>
                  <a:pt x="501" y="3271"/>
                </a:lnTo>
                <a:lnTo>
                  <a:pt x="3084" y="0"/>
                </a:lnTo>
                <a:lnTo>
                  <a:pt x="2584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ea typeface="微软雅黑" panose="020B0503020204020204" charset="-122"/>
            </a:endParaRPr>
          </a:p>
        </p:txBody>
      </p:sp>
      <p:sp>
        <p:nvSpPr>
          <p:cNvPr id="26" name="Freeform 20"/>
          <p:cNvSpPr/>
          <p:nvPr>
            <p:custDataLst>
              <p:tags r:id="rId6"/>
            </p:custDataLst>
          </p:nvPr>
        </p:nvSpPr>
        <p:spPr bwMode="auto">
          <a:xfrm>
            <a:off x="3048680" y="3431352"/>
            <a:ext cx="2711540" cy="3426648"/>
          </a:xfrm>
          <a:custGeom>
            <a:avLst/>
            <a:gdLst>
              <a:gd name="T0" fmla="*/ 1293 w 1293"/>
              <a:gd name="T1" fmla="*/ 1634 h 1634"/>
              <a:gd name="T2" fmla="*/ 0 w 1293"/>
              <a:gd name="T3" fmla="*/ 1634 h 1634"/>
              <a:gd name="T4" fmla="*/ 1293 w 1293"/>
              <a:gd name="T5" fmla="*/ 0 h 1634"/>
              <a:gd name="T6" fmla="*/ 1293 w 1293"/>
              <a:gd name="T7" fmla="*/ 1634 h 16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93" h="1634">
                <a:moveTo>
                  <a:pt x="1293" y="1634"/>
                </a:moveTo>
                <a:lnTo>
                  <a:pt x="0" y="1634"/>
                </a:lnTo>
                <a:lnTo>
                  <a:pt x="1293" y="0"/>
                </a:lnTo>
                <a:lnTo>
                  <a:pt x="1293" y="163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ea typeface="微软雅黑" panose="020B0503020204020204" charset="-122"/>
            </a:endParaRPr>
          </a:p>
        </p:txBody>
      </p:sp>
      <p:sp>
        <p:nvSpPr>
          <p:cNvPr id="27" name="Freeform 21"/>
          <p:cNvSpPr/>
          <p:nvPr>
            <p:custDataLst>
              <p:tags r:id="rId7"/>
            </p:custDataLst>
          </p:nvPr>
        </p:nvSpPr>
        <p:spPr bwMode="auto">
          <a:xfrm>
            <a:off x="5760220" y="3431352"/>
            <a:ext cx="2707346" cy="3426648"/>
          </a:xfrm>
          <a:custGeom>
            <a:avLst/>
            <a:gdLst>
              <a:gd name="T0" fmla="*/ 0 w 1291"/>
              <a:gd name="T1" fmla="*/ 0 h 1634"/>
              <a:gd name="T2" fmla="*/ 1291 w 1291"/>
              <a:gd name="T3" fmla="*/ 0 h 1634"/>
              <a:gd name="T4" fmla="*/ 0 w 1291"/>
              <a:gd name="T5" fmla="*/ 1634 h 1634"/>
              <a:gd name="T6" fmla="*/ 0 w 1291"/>
              <a:gd name="T7" fmla="*/ 0 h 16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91" h="1634">
                <a:moveTo>
                  <a:pt x="0" y="0"/>
                </a:moveTo>
                <a:lnTo>
                  <a:pt x="1291" y="0"/>
                </a:lnTo>
                <a:lnTo>
                  <a:pt x="0" y="163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ea typeface="微软雅黑" panose="020B0503020204020204" charset="-122"/>
            </a:endParaRPr>
          </a:p>
        </p:txBody>
      </p:sp>
      <p:sp>
        <p:nvSpPr>
          <p:cNvPr id="20099" name="Rectangle 9934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890588" y="3974868"/>
            <a:ext cx="138113" cy="13811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ea typeface="微软雅黑" panose="020B0503020204020204" charset="-122"/>
            </a:endParaRPr>
          </a:p>
        </p:txBody>
      </p:sp>
      <p:sp>
        <p:nvSpPr>
          <p:cNvPr id="20100" name="Rectangle 9935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890588" y="4469215"/>
            <a:ext cx="138113" cy="139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ea typeface="微软雅黑" panose="020B0503020204020204" charset="-122"/>
            </a:endParaRPr>
          </a:p>
        </p:txBody>
      </p:sp>
      <p:cxnSp>
        <p:nvCxnSpPr>
          <p:cNvPr id="13" name="直接连接符 12"/>
          <p:cNvCxnSpPr/>
          <p:nvPr>
            <p:custDataLst>
              <p:tags r:id="rId10"/>
            </p:custDataLst>
          </p:nvPr>
        </p:nvCxnSpPr>
        <p:spPr>
          <a:xfrm flipV="1">
            <a:off x="890588" y="2751776"/>
            <a:ext cx="5149854" cy="1"/>
          </a:xfrm>
          <a:prstGeom prst="line">
            <a:avLst/>
          </a:prstGeom>
          <a:ln>
            <a:solidFill>
              <a:schemeClr val="accent1">
                <a:alpha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reeform 10"/>
          <p:cNvSpPr/>
          <p:nvPr>
            <p:custDataLst>
              <p:tags r:id="rId11"/>
            </p:custDataLst>
          </p:nvPr>
        </p:nvSpPr>
        <p:spPr bwMode="auto">
          <a:xfrm>
            <a:off x="-1588" y="-1588"/>
            <a:ext cx="1801813" cy="2263775"/>
          </a:xfrm>
          <a:custGeom>
            <a:avLst/>
            <a:gdLst>
              <a:gd name="T0" fmla="*/ 0 w 1135"/>
              <a:gd name="T1" fmla="*/ 0 h 1426"/>
              <a:gd name="T2" fmla="*/ 1135 w 1135"/>
              <a:gd name="T3" fmla="*/ 0 h 1426"/>
              <a:gd name="T4" fmla="*/ 0 w 1135"/>
              <a:gd name="T5" fmla="*/ 1426 h 1426"/>
              <a:gd name="T6" fmla="*/ 0 w 1135"/>
              <a:gd name="T7" fmla="*/ 0 h 14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35" h="1426">
                <a:moveTo>
                  <a:pt x="0" y="0"/>
                </a:moveTo>
                <a:lnTo>
                  <a:pt x="1135" y="0"/>
                </a:lnTo>
                <a:lnTo>
                  <a:pt x="0" y="142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ea typeface="微软雅黑" panose="020B0503020204020204" charset="-122"/>
            </a:endParaRPr>
          </a:p>
        </p:txBody>
      </p:sp>
      <p:sp>
        <p:nvSpPr>
          <p:cNvPr id="14" name="Freeform 11"/>
          <p:cNvSpPr/>
          <p:nvPr>
            <p:custDataLst>
              <p:tags r:id="rId12"/>
            </p:custDataLst>
          </p:nvPr>
        </p:nvSpPr>
        <p:spPr bwMode="auto">
          <a:xfrm>
            <a:off x="890588" y="-1588"/>
            <a:ext cx="909638" cy="1141413"/>
          </a:xfrm>
          <a:custGeom>
            <a:avLst/>
            <a:gdLst>
              <a:gd name="T0" fmla="*/ 573 w 573"/>
              <a:gd name="T1" fmla="*/ 719 h 719"/>
              <a:gd name="T2" fmla="*/ 0 w 573"/>
              <a:gd name="T3" fmla="*/ 719 h 719"/>
              <a:gd name="T4" fmla="*/ 573 w 573"/>
              <a:gd name="T5" fmla="*/ 0 h 719"/>
              <a:gd name="T6" fmla="*/ 573 w 573"/>
              <a:gd name="T7" fmla="*/ 719 h 7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3" h="719">
                <a:moveTo>
                  <a:pt x="573" y="719"/>
                </a:moveTo>
                <a:lnTo>
                  <a:pt x="0" y="719"/>
                </a:lnTo>
                <a:lnTo>
                  <a:pt x="573" y="0"/>
                </a:lnTo>
                <a:lnTo>
                  <a:pt x="573" y="719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ea typeface="微软雅黑" panose="020B0503020204020204" charset="-122"/>
            </a:endParaRPr>
          </a:p>
        </p:txBody>
      </p:sp>
      <p:sp>
        <p:nvSpPr>
          <p:cNvPr id="16" name="Freeform 12"/>
          <p:cNvSpPr/>
          <p:nvPr>
            <p:custDataLst>
              <p:tags r:id="rId13"/>
            </p:custDataLst>
          </p:nvPr>
        </p:nvSpPr>
        <p:spPr bwMode="auto">
          <a:xfrm>
            <a:off x="1800225" y="-1588"/>
            <a:ext cx="906463" cy="1141413"/>
          </a:xfrm>
          <a:custGeom>
            <a:avLst/>
            <a:gdLst>
              <a:gd name="T0" fmla="*/ 0 w 571"/>
              <a:gd name="T1" fmla="*/ 0 h 719"/>
              <a:gd name="T2" fmla="*/ 571 w 571"/>
              <a:gd name="T3" fmla="*/ 0 h 719"/>
              <a:gd name="T4" fmla="*/ 0 w 571"/>
              <a:gd name="T5" fmla="*/ 719 h 719"/>
              <a:gd name="T6" fmla="*/ 0 w 571"/>
              <a:gd name="T7" fmla="*/ 0 h 7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1" h="719">
                <a:moveTo>
                  <a:pt x="0" y="0"/>
                </a:moveTo>
                <a:lnTo>
                  <a:pt x="571" y="0"/>
                </a:lnTo>
                <a:lnTo>
                  <a:pt x="0" y="71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ea typeface="微软雅黑" panose="020B0503020204020204" charset="-122"/>
            </a:endParaRPr>
          </a:p>
        </p:txBody>
      </p:sp>
      <p:sp>
        <p:nvSpPr>
          <p:cNvPr id="9801" name="副标题 2"/>
          <p:cNvSpPr>
            <a:spLocks noGrp="1"/>
          </p:cNvSpPr>
          <p:nvPr>
            <p:ph type="subTitle" idx="1" hasCustomPrompt="1"/>
            <p:custDataLst>
              <p:tags r:id="rId14"/>
            </p:custDataLst>
          </p:nvPr>
        </p:nvSpPr>
        <p:spPr>
          <a:xfrm>
            <a:off x="890590" y="2844700"/>
            <a:ext cx="5149850" cy="558799"/>
          </a:xfrm>
        </p:spPr>
        <p:txBody>
          <a:bodyPr bIns="46800" anchor="t" anchorCtr="0">
            <a:normAutofit/>
          </a:bodyPr>
          <a:lstStyle>
            <a:lvl1pPr marL="0" indent="0" algn="l">
              <a:lnSpc>
                <a:spcPct val="90000"/>
              </a:lnSpc>
              <a:buNone/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9802" name="标题 1"/>
          <p:cNvSpPr>
            <a:spLocks noGrp="1"/>
          </p:cNvSpPr>
          <p:nvPr>
            <p:ph type="ctrTitle" hasCustomPrompt="1"/>
            <p:custDataLst>
              <p:tags r:id="rId15"/>
            </p:custDataLst>
          </p:nvPr>
        </p:nvSpPr>
        <p:spPr>
          <a:xfrm>
            <a:off x="890590" y="1826944"/>
            <a:ext cx="5149850" cy="966319"/>
          </a:xfrm>
        </p:spPr>
        <p:txBody>
          <a:bodyPr bIns="46800" anchor="b" anchorCtr="0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0" hasCustomPrompt="1"/>
            <p:custDataLst>
              <p:tags r:id="rId16"/>
            </p:custDataLst>
          </p:nvPr>
        </p:nvSpPr>
        <p:spPr>
          <a:xfrm>
            <a:off x="1172688" y="3865564"/>
            <a:ext cx="2513508" cy="366711"/>
          </a:xfrm>
        </p:spPr>
        <p:txBody>
          <a:bodyPr bIns="46800" anchor="ctr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11" hasCustomPrompt="1"/>
            <p:custDataLst>
              <p:tags r:id="rId17"/>
            </p:custDataLst>
          </p:nvPr>
        </p:nvSpPr>
        <p:spPr>
          <a:xfrm>
            <a:off x="1175187" y="4354513"/>
            <a:ext cx="2513508" cy="366712"/>
          </a:xfrm>
        </p:spPr>
        <p:txBody>
          <a:bodyPr bIns="46800" anchor="ctr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8" name="日期占位符 7"/>
          <p:cNvSpPr>
            <a:spLocks noGrp="1"/>
          </p:cNvSpPr>
          <p:nvPr>
            <p:ph type="dt" sz="half" idx="12"/>
            <p:custDataLst>
              <p:tags r:id="rId18"/>
            </p:custDataLst>
          </p:nvPr>
        </p:nvSpPr>
        <p:spPr/>
        <p:txBody>
          <a:bodyPr>
            <a:normAutofit/>
          </a:bodyPr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9" name="页脚占位符 8"/>
          <p:cNvSpPr>
            <a:spLocks noGrp="1"/>
          </p:cNvSpPr>
          <p:nvPr>
            <p:ph type="ftr" sz="quarter" idx="13"/>
            <p:custDataLst>
              <p:tags r:id="rId19"/>
            </p:custDataLst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11" name="灯片编号占位符 10"/>
          <p:cNvSpPr>
            <a:spLocks noGrp="1"/>
          </p:cNvSpPr>
          <p:nvPr>
            <p:ph type="sldNum" sz="quarter" idx="14"/>
            <p:custDataLst>
              <p:tags r:id="rId20"/>
            </p:custDataLst>
          </p:nvPr>
        </p:nvSpPr>
        <p:spPr/>
        <p:txBody>
          <a:bodyPr>
            <a:normAutofit/>
          </a:bodyPr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874713" y="333375"/>
            <a:ext cx="10440000" cy="5832475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>
            <p:custDataLst>
              <p:tags r:id="rId2"/>
            </p:custDataLst>
          </p:nvPr>
        </p:nvSpPr>
        <p:spPr bwMode="auto">
          <a:xfrm>
            <a:off x="3277911" y="4368816"/>
            <a:ext cx="4612422" cy="2490771"/>
          </a:xfrm>
          <a:custGeom>
            <a:avLst/>
            <a:gdLst>
              <a:gd name="T0" fmla="*/ 0 w 2924"/>
              <a:gd name="T1" fmla="*/ 1579 h 1579"/>
              <a:gd name="T2" fmla="*/ 1870 w 2924"/>
              <a:gd name="T3" fmla="*/ 1579 h 1579"/>
              <a:gd name="T4" fmla="*/ 2924 w 2924"/>
              <a:gd name="T5" fmla="*/ 1165 h 1579"/>
              <a:gd name="T6" fmla="*/ 912 w 2924"/>
              <a:gd name="T7" fmla="*/ 0 h 1579"/>
              <a:gd name="T8" fmla="*/ 0 w 2924"/>
              <a:gd name="T9" fmla="*/ 1579 h 15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924" h="1579">
                <a:moveTo>
                  <a:pt x="0" y="1579"/>
                </a:moveTo>
                <a:lnTo>
                  <a:pt x="1870" y="1579"/>
                </a:lnTo>
                <a:lnTo>
                  <a:pt x="2924" y="1165"/>
                </a:lnTo>
                <a:lnTo>
                  <a:pt x="912" y="0"/>
                </a:lnTo>
                <a:lnTo>
                  <a:pt x="0" y="1579"/>
                </a:lnTo>
                <a:close/>
              </a:path>
            </a:pathLst>
          </a:custGeom>
          <a:solidFill>
            <a:schemeClr val="accent2">
              <a:alpha val="61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ea typeface="微软雅黑" panose="020B0503020204020204" charset="-122"/>
            </a:endParaRPr>
          </a:p>
        </p:txBody>
      </p:sp>
      <p:sp>
        <p:nvSpPr>
          <p:cNvPr id="11" name="Freeform 7"/>
          <p:cNvSpPr/>
          <p:nvPr>
            <p:custDataLst>
              <p:tags r:id="rId3"/>
            </p:custDataLst>
          </p:nvPr>
        </p:nvSpPr>
        <p:spPr bwMode="auto">
          <a:xfrm>
            <a:off x="-1" y="4368816"/>
            <a:ext cx="4716532" cy="2490771"/>
          </a:xfrm>
          <a:custGeom>
            <a:avLst/>
            <a:gdLst>
              <a:gd name="T0" fmla="*/ 0 w 2990"/>
              <a:gd name="T1" fmla="*/ 1579 h 1579"/>
              <a:gd name="T2" fmla="*/ 2078 w 2990"/>
              <a:gd name="T3" fmla="*/ 1579 h 1579"/>
              <a:gd name="T4" fmla="*/ 2990 w 2990"/>
              <a:gd name="T5" fmla="*/ 0 h 1579"/>
              <a:gd name="T6" fmla="*/ 0 w 2990"/>
              <a:gd name="T7" fmla="*/ 1178 h 1579"/>
              <a:gd name="T8" fmla="*/ 0 w 2990"/>
              <a:gd name="T9" fmla="*/ 1579 h 15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990" h="1579">
                <a:moveTo>
                  <a:pt x="0" y="1579"/>
                </a:moveTo>
                <a:lnTo>
                  <a:pt x="2078" y="1579"/>
                </a:lnTo>
                <a:lnTo>
                  <a:pt x="2990" y="0"/>
                </a:lnTo>
                <a:lnTo>
                  <a:pt x="0" y="1178"/>
                </a:lnTo>
                <a:lnTo>
                  <a:pt x="0" y="157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ea typeface="微软雅黑" panose="020B0503020204020204" charset="-122"/>
            </a:endParaRPr>
          </a:p>
        </p:txBody>
      </p:sp>
      <p:sp>
        <p:nvSpPr>
          <p:cNvPr id="12" name="Freeform 8"/>
          <p:cNvSpPr/>
          <p:nvPr>
            <p:custDataLst>
              <p:tags r:id="rId4"/>
            </p:custDataLst>
          </p:nvPr>
        </p:nvSpPr>
        <p:spPr bwMode="auto">
          <a:xfrm>
            <a:off x="6237180" y="4513940"/>
            <a:ext cx="5954820" cy="2345647"/>
          </a:xfrm>
          <a:custGeom>
            <a:avLst/>
            <a:gdLst>
              <a:gd name="T0" fmla="*/ 1922 w 3775"/>
              <a:gd name="T1" fmla="*/ 1487 h 1487"/>
              <a:gd name="T2" fmla="*/ 3775 w 3775"/>
              <a:gd name="T3" fmla="*/ 758 h 1487"/>
              <a:gd name="T4" fmla="*/ 3775 w 3775"/>
              <a:gd name="T5" fmla="*/ 0 h 1487"/>
              <a:gd name="T6" fmla="*/ 0 w 3775"/>
              <a:gd name="T7" fmla="*/ 1487 h 1487"/>
              <a:gd name="T8" fmla="*/ 1922 w 3775"/>
              <a:gd name="T9" fmla="*/ 1487 h 1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75" h="1487">
                <a:moveTo>
                  <a:pt x="1922" y="1487"/>
                </a:moveTo>
                <a:lnTo>
                  <a:pt x="3775" y="758"/>
                </a:lnTo>
                <a:lnTo>
                  <a:pt x="3775" y="0"/>
                </a:lnTo>
                <a:lnTo>
                  <a:pt x="0" y="1487"/>
                </a:lnTo>
                <a:lnTo>
                  <a:pt x="1922" y="1487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  <a:alpha val="4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endParaRPr lang="zh-CN" altLang="en-US">
              <a:ea typeface="微软雅黑" panose="020B0503020204020204" charset="-122"/>
            </a:endParaRPr>
          </a:p>
        </p:txBody>
      </p:sp>
      <p:sp>
        <p:nvSpPr>
          <p:cNvPr id="13" name="Freeform 9"/>
          <p:cNvSpPr/>
          <p:nvPr>
            <p:custDataLst>
              <p:tags r:id="rId5"/>
            </p:custDataLst>
          </p:nvPr>
        </p:nvSpPr>
        <p:spPr bwMode="auto">
          <a:xfrm>
            <a:off x="9256392" y="5704904"/>
            <a:ext cx="2935608" cy="1154683"/>
          </a:xfrm>
          <a:custGeom>
            <a:avLst/>
            <a:gdLst>
              <a:gd name="T0" fmla="*/ 1861 w 1861"/>
              <a:gd name="T1" fmla="*/ 732 h 732"/>
              <a:gd name="T2" fmla="*/ 1861 w 1861"/>
              <a:gd name="T3" fmla="*/ 0 h 732"/>
              <a:gd name="T4" fmla="*/ 0 w 1861"/>
              <a:gd name="T5" fmla="*/ 732 h 732"/>
              <a:gd name="T6" fmla="*/ 1861 w 1861"/>
              <a:gd name="T7" fmla="*/ 732 h 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861" h="732">
                <a:moveTo>
                  <a:pt x="1861" y="732"/>
                </a:moveTo>
                <a:lnTo>
                  <a:pt x="1861" y="0"/>
                </a:lnTo>
                <a:lnTo>
                  <a:pt x="0" y="732"/>
                </a:lnTo>
                <a:lnTo>
                  <a:pt x="1861" y="73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ea typeface="微软雅黑" panose="020B0503020204020204" charset="-122"/>
            </a:endParaRPr>
          </a:p>
        </p:txBody>
      </p:sp>
      <p:sp>
        <p:nvSpPr>
          <p:cNvPr id="9" name="Freeform 5"/>
          <p:cNvSpPr/>
          <p:nvPr>
            <p:custDataLst>
              <p:tags r:id="rId6"/>
            </p:custDataLst>
          </p:nvPr>
        </p:nvSpPr>
        <p:spPr bwMode="auto">
          <a:xfrm>
            <a:off x="3184842" y="3334018"/>
            <a:ext cx="9007157" cy="3525569"/>
          </a:xfrm>
          <a:custGeom>
            <a:avLst/>
            <a:gdLst>
              <a:gd name="T0" fmla="*/ 0 w 5710"/>
              <a:gd name="T1" fmla="*/ 2235 h 2235"/>
              <a:gd name="T2" fmla="*/ 1924 w 5710"/>
              <a:gd name="T3" fmla="*/ 2235 h 2235"/>
              <a:gd name="T4" fmla="*/ 5710 w 5710"/>
              <a:gd name="T5" fmla="*/ 743 h 2235"/>
              <a:gd name="T6" fmla="*/ 5710 w 5710"/>
              <a:gd name="T7" fmla="*/ 19 h 2235"/>
              <a:gd name="T8" fmla="*/ 5676 w 5710"/>
              <a:gd name="T9" fmla="*/ 0 h 2235"/>
              <a:gd name="T10" fmla="*/ 0 w 5710"/>
              <a:gd name="T11" fmla="*/ 2235 h 22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710" h="2235">
                <a:moveTo>
                  <a:pt x="0" y="2235"/>
                </a:moveTo>
                <a:lnTo>
                  <a:pt x="1924" y="2235"/>
                </a:lnTo>
                <a:lnTo>
                  <a:pt x="5710" y="743"/>
                </a:lnTo>
                <a:lnTo>
                  <a:pt x="5710" y="19"/>
                </a:lnTo>
                <a:lnTo>
                  <a:pt x="5676" y="0"/>
                </a:lnTo>
                <a:lnTo>
                  <a:pt x="0" y="2235"/>
                </a:lnTo>
                <a:close/>
              </a:path>
            </a:pathLst>
          </a:custGeom>
          <a:solidFill>
            <a:schemeClr val="accent2">
              <a:alpha val="63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ea typeface="微软雅黑" panose="020B0503020204020204" charset="-122"/>
            </a:endParaRPr>
          </a:p>
        </p:txBody>
      </p:sp>
      <p:sp>
        <p:nvSpPr>
          <p:cNvPr id="26" name="标题 1"/>
          <p:cNvSpPr>
            <a:spLocks noGrp="1"/>
          </p:cNvSpPr>
          <p:nvPr>
            <p:ph type="ctrTitle" hasCustomPrompt="1"/>
            <p:custDataLst>
              <p:tags r:id="rId7"/>
            </p:custDataLst>
          </p:nvPr>
        </p:nvSpPr>
        <p:spPr>
          <a:xfrm>
            <a:off x="1562100" y="2273168"/>
            <a:ext cx="9067800" cy="1597559"/>
          </a:xfrm>
        </p:spPr>
        <p:txBody>
          <a:bodyPr anchor="t" anchorCtr="0">
            <a:normAutofit/>
          </a:bodyPr>
          <a:lstStyle>
            <a:lvl1pPr marL="0" indent="0" algn="ctr">
              <a:lnSpc>
                <a:spcPct val="90000"/>
              </a:lnSpc>
              <a:buFont typeface="Arial" panose="020B0604020202020204" pitchFamily="34" charset="0"/>
              <a:buNone/>
              <a:defRPr sz="9600" b="1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单击编辑标题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9"/>
            <p:custDataLst>
              <p:tags r:id="rId8"/>
            </p:custDataLst>
          </p:nvPr>
        </p:nvSpPr>
        <p:spPr/>
        <p:txBody>
          <a:bodyPr>
            <a:normAutofit/>
          </a:bodyPr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20"/>
            <p:custDataLst>
              <p:tags r:id="rId9"/>
            </p:custDataLst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21"/>
            <p:custDataLst>
              <p:tags r:id="rId10"/>
            </p:custDataLst>
          </p:nvPr>
        </p:nvSpPr>
        <p:spPr/>
        <p:txBody>
          <a:bodyPr>
            <a:normAutofit/>
          </a:bodyPr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0"/>
          <p:cNvSpPr/>
          <p:nvPr>
            <p:custDataLst>
              <p:tags r:id="rId2"/>
            </p:custDataLst>
          </p:nvPr>
        </p:nvSpPr>
        <p:spPr bwMode="auto">
          <a:xfrm rot="10800000" flipH="1">
            <a:off x="0" y="5685917"/>
            <a:ext cx="932899" cy="1172083"/>
          </a:xfrm>
          <a:custGeom>
            <a:avLst/>
            <a:gdLst>
              <a:gd name="T0" fmla="*/ 0 w 1135"/>
              <a:gd name="T1" fmla="*/ 0 h 1426"/>
              <a:gd name="T2" fmla="*/ 1135 w 1135"/>
              <a:gd name="T3" fmla="*/ 0 h 1426"/>
              <a:gd name="T4" fmla="*/ 0 w 1135"/>
              <a:gd name="T5" fmla="*/ 1426 h 1426"/>
              <a:gd name="T6" fmla="*/ 0 w 1135"/>
              <a:gd name="T7" fmla="*/ 0 h 14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35" h="1426">
                <a:moveTo>
                  <a:pt x="0" y="0"/>
                </a:moveTo>
                <a:lnTo>
                  <a:pt x="1135" y="0"/>
                </a:lnTo>
                <a:lnTo>
                  <a:pt x="0" y="142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ea typeface="微软雅黑" panose="020B0503020204020204" charset="-122"/>
            </a:endParaRPr>
          </a:p>
        </p:txBody>
      </p:sp>
      <p:sp>
        <p:nvSpPr>
          <p:cNvPr id="13" name="Freeform 11"/>
          <p:cNvSpPr/>
          <p:nvPr>
            <p:custDataLst>
              <p:tags r:id="rId3"/>
            </p:custDataLst>
          </p:nvPr>
        </p:nvSpPr>
        <p:spPr bwMode="auto">
          <a:xfrm rot="10800000" flipH="1">
            <a:off x="461929" y="6267027"/>
            <a:ext cx="470970" cy="590973"/>
          </a:xfrm>
          <a:custGeom>
            <a:avLst/>
            <a:gdLst>
              <a:gd name="T0" fmla="*/ 573 w 573"/>
              <a:gd name="T1" fmla="*/ 719 h 719"/>
              <a:gd name="T2" fmla="*/ 0 w 573"/>
              <a:gd name="T3" fmla="*/ 719 h 719"/>
              <a:gd name="T4" fmla="*/ 573 w 573"/>
              <a:gd name="T5" fmla="*/ 0 h 719"/>
              <a:gd name="T6" fmla="*/ 573 w 573"/>
              <a:gd name="T7" fmla="*/ 719 h 7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3" h="719">
                <a:moveTo>
                  <a:pt x="573" y="719"/>
                </a:moveTo>
                <a:lnTo>
                  <a:pt x="0" y="719"/>
                </a:lnTo>
                <a:lnTo>
                  <a:pt x="573" y="0"/>
                </a:lnTo>
                <a:lnTo>
                  <a:pt x="573" y="719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ea typeface="微软雅黑" panose="020B0503020204020204" charset="-122"/>
            </a:endParaRPr>
          </a:p>
        </p:txBody>
      </p:sp>
      <p:sp>
        <p:nvSpPr>
          <p:cNvPr id="14" name="Freeform 12"/>
          <p:cNvSpPr/>
          <p:nvPr>
            <p:custDataLst>
              <p:tags r:id="rId4"/>
            </p:custDataLst>
          </p:nvPr>
        </p:nvSpPr>
        <p:spPr bwMode="auto">
          <a:xfrm rot="10800000" flipH="1">
            <a:off x="932899" y="6267027"/>
            <a:ext cx="469327" cy="590973"/>
          </a:xfrm>
          <a:custGeom>
            <a:avLst/>
            <a:gdLst>
              <a:gd name="T0" fmla="*/ 0 w 571"/>
              <a:gd name="T1" fmla="*/ 0 h 719"/>
              <a:gd name="T2" fmla="*/ 571 w 571"/>
              <a:gd name="T3" fmla="*/ 0 h 719"/>
              <a:gd name="T4" fmla="*/ 0 w 571"/>
              <a:gd name="T5" fmla="*/ 719 h 719"/>
              <a:gd name="T6" fmla="*/ 0 w 571"/>
              <a:gd name="T7" fmla="*/ 0 h 7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1" h="719">
                <a:moveTo>
                  <a:pt x="0" y="0"/>
                </a:moveTo>
                <a:lnTo>
                  <a:pt x="571" y="0"/>
                </a:lnTo>
                <a:lnTo>
                  <a:pt x="0" y="71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ea typeface="微软雅黑" panose="020B0503020204020204" charset="-122"/>
            </a:endParaRPr>
          </a:p>
        </p:txBody>
      </p:sp>
      <p:sp>
        <p:nvSpPr>
          <p:cNvPr id="8" name="Freeform 10"/>
          <p:cNvSpPr/>
          <p:nvPr>
            <p:custDataLst>
              <p:tags r:id="rId5"/>
            </p:custDataLst>
          </p:nvPr>
        </p:nvSpPr>
        <p:spPr bwMode="auto">
          <a:xfrm flipH="1">
            <a:off x="11259101" y="0"/>
            <a:ext cx="932899" cy="1172083"/>
          </a:xfrm>
          <a:custGeom>
            <a:avLst/>
            <a:gdLst>
              <a:gd name="T0" fmla="*/ 0 w 1135"/>
              <a:gd name="T1" fmla="*/ 0 h 1426"/>
              <a:gd name="T2" fmla="*/ 1135 w 1135"/>
              <a:gd name="T3" fmla="*/ 0 h 1426"/>
              <a:gd name="T4" fmla="*/ 0 w 1135"/>
              <a:gd name="T5" fmla="*/ 1426 h 1426"/>
              <a:gd name="T6" fmla="*/ 0 w 1135"/>
              <a:gd name="T7" fmla="*/ 0 h 14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35" h="1426">
                <a:moveTo>
                  <a:pt x="0" y="0"/>
                </a:moveTo>
                <a:lnTo>
                  <a:pt x="1135" y="0"/>
                </a:lnTo>
                <a:lnTo>
                  <a:pt x="0" y="142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ea typeface="微软雅黑" panose="020B0503020204020204" charset="-122"/>
            </a:endParaRPr>
          </a:p>
        </p:txBody>
      </p:sp>
      <p:sp>
        <p:nvSpPr>
          <p:cNvPr id="9" name="Freeform 11"/>
          <p:cNvSpPr/>
          <p:nvPr>
            <p:custDataLst>
              <p:tags r:id="rId6"/>
            </p:custDataLst>
          </p:nvPr>
        </p:nvSpPr>
        <p:spPr bwMode="auto">
          <a:xfrm flipH="1">
            <a:off x="11259100" y="0"/>
            <a:ext cx="470970" cy="590973"/>
          </a:xfrm>
          <a:custGeom>
            <a:avLst/>
            <a:gdLst>
              <a:gd name="T0" fmla="*/ 573 w 573"/>
              <a:gd name="T1" fmla="*/ 719 h 719"/>
              <a:gd name="T2" fmla="*/ 0 w 573"/>
              <a:gd name="T3" fmla="*/ 719 h 719"/>
              <a:gd name="T4" fmla="*/ 573 w 573"/>
              <a:gd name="T5" fmla="*/ 0 h 719"/>
              <a:gd name="T6" fmla="*/ 573 w 573"/>
              <a:gd name="T7" fmla="*/ 719 h 7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3" h="719">
                <a:moveTo>
                  <a:pt x="573" y="719"/>
                </a:moveTo>
                <a:lnTo>
                  <a:pt x="0" y="719"/>
                </a:lnTo>
                <a:lnTo>
                  <a:pt x="573" y="0"/>
                </a:lnTo>
                <a:lnTo>
                  <a:pt x="573" y="719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ea typeface="微软雅黑" panose="020B0503020204020204" charset="-122"/>
            </a:endParaRPr>
          </a:p>
        </p:txBody>
      </p:sp>
      <p:sp>
        <p:nvSpPr>
          <p:cNvPr id="10" name="Freeform 12"/>
          <p:cNvSpPr/>
          <p:nvPr>
            <p:custDataLst>
              <p:tags r:id="rId7"/>
            </p:custDataLst>
          </p:nvPr>
        </p:nvSpPr>
        <p:spPr bwMode="auto">
          <a:xfrm flipH="1">
            <a:off x="10789774" y="0"/>
            <a:ext cx="469327" cy="590973"/>
          </a:xfrm>
          <a:custGeom>
            <a:avLst/>
            <a:gdLst>
              <a:gd name="T0" fmla="*/ 0 w 571"/>
              <a:gd name="T1" fmla="*/ 0 h 719"/>
              <a:gd name="T2" fmla="*/ 571 w 571"/>
              <a:gd name="T3" fmla="*/ 0 h 719"/>
              <a:gd name="T4" fmla="*/ 0 w 571"/>
              <a:gd name="T5" fmla="*/ 719 h 719"/>
              <a:gd name="T6" fmla="*/ 0 w 571"/>
              <a:gd name="T7" fmla="*/ 0 h 7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1" h="719">
                <a:moveTo>
                  <a:pt x="0" y="0"/>
                </a:moveTo>
                <a:lnTo>
                  <a:pt x="571" y="0"/>
                </a:lnTo>
                <a:lnTo>
                  <a:pt x="0" y="71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ea typeface="微软雅黑" panose="020B0503020204020204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8"/>
            </p:custDataLst>
          </p:nvPr>
        </p:nvSpPr>
        <p:spPr>
          <a:xfrm>
            <a:off x="876000" y="334800"/>
            <a:ext cx="10440000" cy="1368000"/>
          </a:xfrm>
        </p:spPr>
        <p:txBody>
          <a:bodyPr>
            <a:normAutofit/>
          </a:bodyPr>
          <a:lstStyle>
            <a:lvl1pPr>
              <a:defRPr sz="40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9"/>
            </p:custDataLst>
          </p:nvPr>
        </p:nvSpPr>
        <p:spPr>
          <a:xfrm>
            <a:off x="876000" y="1852295"/>
            <a:ext cx="10440000" cy="4320000"/>
          </a:xfrm>
        </p:spPr>
        <p:txBody>
          <a:bodyPr/>
          <a:lstStyle>
            <a:lvl1pPr>
              <a:defRPr>
                <a:latin typeface="微软雅黑" panose="020B0503020204020204" charset="-122"/>
                <a:ea typeface="微软雅黑" panose="020B0503020204020204" charset="-122"/>
              </a:defRPr>
            </a:lvl1pPr>
            <a:lvl2pPr>
              <a:defRPr>
                <a:latin typeface="微软雅黑" panose="020B0503020204020204" charset="-122"/>
                <a:ea typeface="微软雅黑" panose="020B0503020204020204" charset="-122"/>
              </a:defRPr>
            </a:lvl2pPr>
            <a:lvl3pPr>
              <a:defRPr>
                <a:latin typeface="微软雅黑" panose="020B0503020204020204" charset="-122"/>
                <a:ea typeface="微软雅黑" panose="020B0503020204020204" charset="-122"/>
              </a:defRPr>
            </a:lvl3pPr>
            <a:lvl4pPr>
              <a:defRPr>
                <a:latin typeface="微软雅黑" panose="020B0503020204020204" charset="-122"/>
                <a:ea typeface="微软雅黑" panose="020B0503020204020204" charset="-122"/>
              </a:defRPr>
            </a:lvl4pPr>
            <a:lvl5pPr>
              <a:defRPr>
                <a:latin typeface="微软雅黑" panose="020B0503020204020204" charset="-122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10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11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10"/>
          <p:cNvSpPr/>
          <p:nvPr>
            <p:custDataLst>
              <p:tags r:id="rId2"/>
            </p:custDataLst>
          </p:nvPr>
        </p:nvSpPr>
        <p:spPr bwMode="auto">
          <a:xfrm>
            <a:off x="-1589" y="-1588"/>
            <a:ext cx="3210909" cy="4034145"/>
          </a:xfrm>
          <a:custGeom>
            <a:avLst/>
            <a:gdLst>
              <a:gd name="T0" fmla="*/ 0 w 1135"/>
              <a:gd name="T1" fmla="*/ 0 h 1426"/>
              <a:gd name="T2" fmla="*/ 1135 w 1135"/>
              <a:gd name="T3" fmla="*/ 0 h 1426"/>
              <a:gd name="T4" fmla="*/ 0 w 1135"/>
              <a:gd name="T5" fmla="*/ 1426 h 1426"/>
              <a:gd name="T6" fmla="*/ 0 w 1135"/>
              <a:gd name="T7" fmla="*/ 0 h 14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35" h="1426">
                <a:moveTo>
                  <a:pt x="0" y="0"/>
                </a:moveTo>
                <a:lnTo>
                  <a:pt x="1135" y="0"/>
                </a:lnTo>
                <a:lnTo>
                  <a:pt x="0" y="142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ea typeface="微软雅黑" panose="020B0503020204020204" charset="-122"/>
            </a:endParaRPr>
          </a:p>
        </p:txBody>
      </p:sp>
      <p:sp>
        <p:nvSpPr>
          <p:cNvPr id="11" name="Freeform 11"/>
          <p:cNvSpPr/>
          <p:nvPr>
            <p:custDataLst>
              <p:tags r:id="rId3"/>
            </p:custDataLst>
          </p:nvPr>
        </p:nvSpPr>
        <p:spPr bwMode="auto">
          <a:xfrm>
            <a:off x="1588307" y="-1588"/>
            <a:ext cx="1621014" cy="2034047"/>
          </a:xfrm>
          <a:custGeom>
            <a:avLst/>
            <a:gdLst>
              <a:gd name="T0" fmla="*/ 573 w 573"/>
              <a:gd name="T1" fmla="*/ 719 h 719"/>
              <a:gd name="T2" fmla="*/ 0 w 573"/>
              <a:gd name="T3" fmla="*/ 719 h 719"/>
              <a:gd name="T4" fmla="*/ 573 w 573"/>
              <a:gd name="T5" fmla="*/ 0 h 719"/>
              <a:gd name="T6" fmla="*/ 573 w 573"/>
              <a:gd name="T7" fmla="*/ 719 h 7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3" h="719">
                <a:moveTo>
                  <a:pt x="573" y="719"/>
                </a:moveTo>
                <a:lnTo>
                  <a:pt x="0" y="719"/>
                </a:lnTo>
                <a:lnTo>
                  <a:pt x="573" y="0"/>
                </a:lnTo>
                <a:lnTo>
                  <a:pt x="573" y="719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ea typeface="微软雅黑" panose="020B0503020204020204" charset="-122"/>
            </a:endParaRPr>
          </a:p>
        </p:txBody>
      </p:sp>
      <p:sp>
        <p:nvSpPr>
          <p:cNvPr id="12" name="Freeform 12"/>
          <p:cNvSpPr/>
          <p:nvPr>
            <p:custDataLst>
              <p:tags r:id="rId4"/>
            </p:custDataLst>
          </p:nvPr>
        </p:nvSpPr>
        <p:spPr bwMode="auto">
          <a:xfrm>
            <a:off x="3209320" y="-1588"/>
            <a:ext cx="1615356" cy="2034047"/>
          </a:xfrm>
          <a:custGeom>
            <a:avLst/>
            <a:gdLst>
              <a:gd name="T0" fmla="*/ 0 w 571"/>
              <a:gd name="T1" fmla="*/ 0 h 719"/>
              <a:gd name="T2" fmla="*/ 571 w 571"/>
              <a:gd name="T3" fmla="*/ 0 h 719"/>
              <a:gd name="T4" fmla="*/ 0 w 571"/>
              <a:gd name="T5" fmla="*/ 719 h 719"/>
              <a:gd name="T6" fmla="*/ 0 w 571"/>
              <a:gd name="T7" fmla="*/ 0 h 7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1" h="719">
                <a:moveTo>
                  <a:pt x="0" y="0"/>
                </a:moveTo>
                <a:lnTo>
                  <a:pt x="571" y="0"/>
                </a:lnTo>
                <a:lnTo>
                  <a:pt x="0" y="71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ea typeface="微软雅黑" panose="020B0503020204020204" charset="-122"/>
            </a:endParaRPr>
          </a:p>
        </p:txBody>
      </p:sp>
      <p:cxnSp>
        <p:nvCxnSpPr>
          <p:cNvPr id="32" name="直接连接符 31"/>
          <p:cNvCxnSpPr/>
          <p:nvPr>
            <p:custDataLst>
              <p:tags r:id="rId5"/>
            </p:custDataLst>
          </p:nvPr>
        </p:nvCxnSpPr>
        <p:spPr>
          <a:xfrm>
            <a:off x="4282190" y="3383281"/>
            <a:ext cx="5591017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6"/>
            </p:custDataLst>
          </p:nvPr>
        </p:nvSpPr>
        <p:spPr>
          <a:xfrm>
            <a:off x="4282190" y="2350992"/>
            <a:ext cx="5591017" cy="978729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4800" b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7"/>
            </p:custDataLst>
          </p:nvPr>
        </p:nvSpPr>
        <p:spPr>
          <a:xfrm>
            <a:off x="4282190" y="3478531"/>
            <a:ext cx="5591017" cy="1095375"/>
          </a:xfrm>
        </p:spPr>
        <p:txBody>
          <a:bodyPr anchor="t">
            <a:normAutofit/>
          </a:bodyPr>
          <a:lstStyle>
            <a:lvl1pPr marL="0" indent="0">
              <a:lnSpc>
                <a:spcPct val="90000"/>
              </a:lnSpc>
              <a:buNone/>
              <a:defRPr sz="20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874712" y="1854200"/>
            <a:ext cx="5112000" cy="4321175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198600" y="1854200"/>
            <a:ext cx="5112000" cy="4321175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874800" y="334800"/>
            <a:ext cx="10440000" cy="1368000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874713" y="1854298"/>
            <a:ext cx="5112000" cy="7200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874712" y="2716271"/>
            <a:ext cx="5112000" cy="34560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  <p:custDataLst>
              <p:tags r:id="rId5"/>
            </p:custDataLst>
          </p:nvPr>
        </p:nvSpPr>
        <p:spPr>
          <a:xfrm>
            <a:off x="6195764" y="1854298"/>
            <a:ext cx="5112000" cy="7200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195760" y="2716271"/>
            <a:ext cx="5112001" cy="34560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874800" y="334800"/>
            <a:ext cx="4176000" cy="1620000"/>
          </a:xfrm>
        </p:spPr>
        <p:txBody>
          <a:bodyPr anchor="t" anchorCtr="0">
            <a:normAutofit/>
          </a:bodyPr>
          <a:lstStyle>
            <a:lvl1pPr>
              <a:defRPr sz="4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  <p:custDataLst>
              <p:tags r:id="rId3"/>
            </p:custDataLst>
          </p:nvPr>
        </p:nvSpPr>
        <p:spPr>
          <a:xfrm>
            <a:off x="5193525" y="334800"/>
            <a:ext cx="6120000" cy="5832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4"/>
            </p:custDataLst>
          </p:nvPr>
        </p:nvSpPr>
        <p:spPr>
          <a:xfrm>
            <a:off x="874800" y="2111473"/>
            <a:ext cx="4176000" cy="40536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9795909" y="333375"/>
            <a:ext cx="1512000" cy="5832000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874800" y="334800"/>
            <a:ext cx="8784000" cy="5832000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9" Type="http://schemas.openxmlformats.org/officeDocument/2006/relationships/theme" Target="../theme/theme1.xml"/><Relationship Id="rId18" Type="http://schemas.openxmlformats.org/officeDocument/2006/relationships/tags" Target="../tags/tag89.xml"/><Relationship Id="rId17" Type="http://schemas.openxmlformats.org/officeDocument/2006/relationships/tags" Target="../tags/tag88.xml"/><Relationship Id="rId16" Type="http://schemas.openxmlformats.org/officeDocument/2006/relationships/tags" Target="../tags/tag87.xml"/><Relationship Id="rId15" Type="http://schemas.openxmlformats.org/officeDocument/2006/relationships/tags" Target="../tags/tag86.xml"/><Relationship Id="rId14" Type="http://schemas.openxmlformats.org/officeDocument/2006/relationships/tags" Target="../tags/tag85.xml"/><Relationship Id="rId13" Type="http://schemas.openxmlformats.org/officeDocument/2006/relationships/tags" Target="../tags/tag84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876000" y="333375"/>
            <a:ext cx="10440000" cy="1366838"/>
          </a:xfrm>
          <a:prstGeom prst="rect">
            <a:avLst/>
          </a:prstGeom>
        </p:spPr>
        <p:txBody>
          <a:bodyPr vert="horz" lIns="91440" tIns="45720" rIns="91440" bIns="46800" rtlCol="0" anchor="b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4"/>
            </p:custDataLst>
          </p:nvPr>
        </p:nvSpPr>
        <p:spPr>
          <a:xfrm>
            <a:off x="876000" y="1854000"/>
            <a:ext cx="10440000" cy="432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5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lnSpc>
                <a:spcPct val="120000"/>
              </a:lnSpc>
              <a:defRPr sz="1200">
                <a:solidFill>
                  <a:schemeClr val="tx1">
                    <a:tint val="75000"/>
                  </a:schemeClr>
                </a:solidFill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6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lnSpc>
                <a:spcPct val="120000"/>
              </a:lnSpc>
              <a:defRPr sz="1200">
                <a:solidFill>
                  <a:schemeClr val="tx1">
                    <a:tint val="75000"/>
                  </a:schemeClr>
                </a:solidFill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7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lnSpc>
                <a:spcPct val="120000"/>
              </a:lnSpc>
              <a:defRPr sz="1200">
                <a:solidFill>
                  <a:schemeClr val="tx1">
                    <a:tint val="75000"/>
                  </a:schemeClr>
                </a:solidFill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/>
          <p:cNvSpPr/>
          <p:nvPr>
            <p:custDataLst>
              <p:tags r:id="rId18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120000"/>
        </a:lnSpc>
        <a:spcBef>
          <a:spcPct val="0"/>
        </a:spcBef>
        <a:buNone/>
        <a:defRPr sz="4000" kern="1200">
          <a:solidFill>
            <a:schemeClr val="tx1">
              <a:lumMod val="85000"/>
              <a:lumOff val="15000"/>
            </a:schemeClr>
          </a:solidFill>
          <a:latin typeface="+mj-lt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微软雅黑" panose="020B0503020204020204" charset="-122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微软雅黑" panose="020B0503020204020204" charset="-122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微软雅黑" panose="020B0503020204020204" charset="-122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微软雅黑" panose="020B0503020204020204" charset="-122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90.xml"/></Relationships>
</file>

<file path=ppt/slides/_rels/slide10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tags" Target="../tags/tag108.xml"/><Relationship Id="rId4" Type="http://schemas.openxmlformats.org/officeDocument/2006/relationships/image" Target="../media/image14.png"/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tags" Target="../tags/tag107.xml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109.xml"/><Relationship Id="rId2" Type="http://schemas.openxmlformats.org/officeDocument/2006/relationships/image" Target="../media/image16.png"/><Relationship Id="rId1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111.xml"/><Relationship Id="rId2" Type="http://schemas.openxmlformats.org/officeDocument/2006/relationships/image" Target="../media/image17.png"/><Relationship Id="rId1" Type="http://schemas.openxmlformats.org/officeDocument/2006/relationships/tags" Target="../tags/tag110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92.xml"/><Relationship Id="rId2" Type="http://schemas.openxmlformats.org/officeDocument/2006/relationships/image" Target="../media/image2.jpeg"/><Relationship Id="rId1" Type="http://schemas.openxmlformats.org/officeDocument/2006/relationships/tags" Target="../tags/tag91.xml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tags" Target="../tags/tag94.xml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tags" Target="../tags/tag93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96.xml"/><Relationship Id="rId2" Type="http://schemas.openxmlformats.org/officeDocument/2006/relationships/image" Target="../media/image5.png"/><Relationship Id="rId1" Type="http://schemas.openxmlformats.org/officeDocument/2006/relationships/tags" Target="../tags/tag95.xml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98.xml"/><Relationship Id="rId2" Type="http://schemas.openxmlformats.org/officeDocument/2006/relationships/image" Target="../media/image6.png"/><Relationship Id="rId1" Type="http://schemas.openxmlformats.org/officeDocument/2006/relationships/tags" Target="../tags/tag97.xml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100.xml"/><Relationship Id="rId2" Type="http://schemas.openxmlformats.org/officeDocument/2006/relationships/image" Target="../media/image7.png"/><Relationship Id="rId1" Type="http://schemas.openxmlformats.org/officeDocument/2006/relationships/tags" Target="../tags/tag99.xml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tags" Target="../tags/tag102.xml"/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tags" Target="../tags/tag101.xml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104.xml"/><Relationship Id="rId2" Type="http://schemas.openxmlformats.org/officeDocument/2006/relationships/image" Target="../media/image10.png"/><Relationship Id="rId1" Type="http://schemas.openxmlformats.org/officeDocument/2006/relationships/tags" Target="../tags/tag103.xml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106.xml"/><Relationship Id="rId2" Type="http://schemas.openxmlformats.org/officeDocument/2006/relationships/image" Target="../media/image11.png"/><Relationship Id="rId1" Type="http://schemas.openxmlformats.org/officeDocument/2006/relationships/tags" Target="../tags/tag10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01425" y="2263775"/>
            <a:ext cx="10440000" cy="1366838"/>
          </a:xfrm>
        </p:spPr>
        <p:txBody>
          <a:bodyPr/>
          <a:p>
            <a:pPr algn="ctr"/>
            <a:r>
              <a:rPr lang="zh-CN" altLang="en-US"/>
              <a:t>“个人所得税”APP下载及注册指引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  <p:custDataLst>
              <p:tags r:id="rId1"/>
            </p:custDataLst>
          </p:nvPr>
        </p:nvSpPr>
        <p:spPr>
          <a:xfrm>
            <a:off x="425785" y="356870"/>
            <a:ext cx="10440000" cy="4320000"/>
          </a:xfrm>
        </p:spPr>
        <p:txBody>
          <a:bodyPr/>
          <a:lstStyle/>
          <a:p>
            <a:pPr marL="0" indent="0">
              <a:buNone/>
            </a:pPr>
            <a:r>
              <a:rPr lang="zh-CN" altLang="en-US" dirty="0"/>
              <a:t>注册成功后，点击</a:t>
            </a:r>
            <a:r>
              <a:rPr lang="en-US" altLang="zh-CN" dirty="0"/>
              <a:t>“</a:t>
            </a:r>
            <a:r>
              <a:rPr lang="zh-CN" altLang="en-US" dirty="0"/>
              <a:t>完善个人信息</a:t>
            </a:r>
            <a:r>
              <a:rPr lang="en-US" altLang="zh-CN" dirty="0"/>
              <a:t>”</a:t>
            </a:r>
            <a:r>
              <a:rPr lang="zh-CN" altLang="en-US" dirty="0"/>
              <a:t>，找到</a:t>
            </a:r>
            <a:r>
              <a:rPr lang="en-US" altLang="zh-CN" dirty="0"/>
              <a:t>”</a:t>
            </a:r>
            <a:r>
              <a:rPr lang="zh-CN" altLang="en-US" dirty="0"/>
              <a:t>任职受雇信息</a:t>
            </a:r>
            <a:r>
              <a:rPr lang="en-US" altLang="zh-CN" dirty="0"/>
              <a:t>“</a:t>
            </a:r>
            <a:r>
              <a:rPr lang="zh-CN" altLang="en-US" dirty="0"/>
              <a:t>一栏，确认自己的单位中有</a:t>
            </a:r>
            <a:r>
              <a:rPr lang="en-US" altLang="zh-CN" dirty="0"/>
              <a:t>”</a:t>
            </a:r>
            <a:r>
              <a:rPr lang="zh-CN" altLang="en-US" dirty="0"/>
              <a:t>南京邮电大学</a:t>
            </a:r>
            <a:r>
              <a:rPr lang="en-US" altLang="zh-CN" dirty="0"/>
              <a:t>“</a:t>
            </a:r>
            <a:endParaRPr lang="en-US" altLang="zh-CN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635" y="1440815"/>
            <a:ext cx="2315210" cy="496760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71645" y="1758950"/>
            <a:ext cx="2748280" cy="452374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75575" y="1943735"/>
            <a:ext cx="3090545" cy="4464685"/>
          </a:xfrm>
          <a:prstGeom prst="rect">
            <a:avLst/>
          </a:prstGeom>
        </p:spPr>
      </p:pic>
    </p:spTree>
    <p:custDataLst>
      <p:tags r:id="rId5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内容占位符 4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061720" y="2237105"/>
            <a:ext cx="2314575" cy="383857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63490" y="2237105"/>
            <a:ext cx="3311525" cy="3935095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981710" y="600075"/>
            <a:ext cx="1022794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在“完善个人信息”中，点击”银行卡“一栏，添加个人工资卡的信息</a:t>
            </a:r>
            <a:endParaRPr lang="zh-CN" altLang="en-US" sz="24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  <p:custDataLst>
              <p:tags r:id="rId1"/>
            </p:custDataLst>
          </p:nvPr>
        </p:nvSpPr>
        <p:spPr>
          <a:xfrm>
            <a:off x="876000" y="356235"/>
            <a:ext cx="10440000" cy="4320000"/>
          </a:xfrm>
        </p:spPr>
        <p:txBody>
          <a:bodyPr/>
          <a:lstStyle/>
          <a:p>
            <a:pPr marL="0" indent="0">
              <a:buNone/>
            </a:pPr>
            <a:r>
              <a:rPr lang="zh-CN" altLang="en-US" b="1" dirty="0">
                <a:solidFill>
                  <a:schemeClr val="tx1"/>
                </a:solidFill>
                <a:sym typeface="+mn-ea"/>
              </a:rPr>
              <a:t>个人专项附加扣除信息的填写，</a:t>
            </a:r>
            <a:r>
              <a:rPr lang="en-US" altLang="zh-CN" b="1" dirty="0">
                <a:solidFill>
                  <a:schemeClr val="tx1"/>
                </a:solidFill>
                <a:sym typeface="+mn-ea"/>
              </a:rPr>
              <a:t>APP</a:t>
            </a:r>
            <a:r>
              <a:rPr lang="zh-CN" altLang="en-US" b="1" dirty="0">
                <a:solidFill>
                  <a:schemeClr val="tx1"/>
                </a:solidFill>
                <a:sym typeface="+mn-ea"/>
              </a:rPr>
              <a:t>将在</a:t>
            </a:r>
            <a:r>
              <a:rPr lang="en-US" altLang="zh-CN" b="1" dirty="0">
                <a:solidFill>
                  <a:schemeClr val="tx1"/>
                </a:solidFill>
                <a:sym typeface="+mn-ea"/>
              </a:rPr>
              <a:t>2019</a:t>
            </a:r>
            <a:r>
              <a:rPr lang="zh-CN" altLang="en-US" b="1" dirty="0">
                <a:solidFill>
                  <a:schemeClr val="tx1"/>
                </a:solidFill>
                <a:sym typeface="+mn-ea"/>
              </a:rPr>
              <a:t>年</a:t>
            </a:r>
            <a:r>
              <a:rPr lang="en-US" altLang="zh-CN" b="1" dirty="0">
                <a:solidFill>
                  <a:schemeClr val="tx1"/>
                </a:solidFill>
                <a:sym typeface="+mn-ea"/>
              </a:rPr>
              <a:t>1</a:t>
            </a:r>
            <a:r>
              <a:rPr lang="zh-CN" altLang="en-US" b="1" dirty="0">
                <a:solidFill>
                  <a:schemeClr val="tx1"/>
                </a:solidFill>
                <a:sym typeface="+mn-ea"/>
              </a:rPr>
              <a:t>月</a:t>
            </a:r>
            <a:r>
              <a:rPr lang="en-US" altLang="zh-CN" b="1" dirty="0">
                <a:solidFill>
                  <a:schemeClr val="tx1"/>
                </a:solidFill>
                <a:sym typeface="+mn-ea"/>
              </a:rPr>
              <a:t>1</a:t>
            </a:r>
            <a:r>
              <a:rPr lang="zh-CN" altLang="en-US" b="1" dirty="0">
                <a:solidFill>
                  <a:schemeClr val="tx1"/>
                </a:solidFill>
                <a:sym typeface="+mn-ea"/>
              </a:rPr>
              <a:t>日后上线，请各位教职工到时根据软件指引及时填写。</a:t>
            </a:r>
            <a:endParaRPr lang="zh-CN" altLang="en-US" b="1" dirty="0">
              <a:solidFill>
                <a:schemeClr val="tx1"/>
              </a:solidFill>
              <a:sym typeface="+mn-ea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92445" y="945515"/>
            <a:ext cx="2549525" cy="5582285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  <p:custDataLst>
              <p:tags r:id="rId1"/>
            </p:custDataLst>
          </p:nvPr>
        </p:nvSpPr>
        <p:spPr>
          <a:xfrm>
            <a:off x="876000" y="967740"/>
            <a:ext cx="10440000" cy="4320000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3200" dirty="0"/>
              <a:t>2019年1月1日起，纳税人可以通过“个人所得税”手机APP申报个人所得税专项附加扣除！请认准由国家税务总局开发的“个人所得税”官方APP~ </a:t>
            </a:r>
            <a:endParaRPr lang="zh-CN" altLang="en-US" sz="3200" dirty="0"/>
          </a:p>
        </p:txBody>
      </p:sp>
      <p:pic>
        <p:nvPicPr>
          <p:cNvPr id="45069" name="图片 21" descr="f743519cbe24e16d1a55d663840f36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2085" y="3430588"/>
            <a:ext cx="1689100" cy="2097087"/>
          </a:xfrm>
          <a:prstGeom prst="rect">
            <a:avLst/>
          </a:prstGeom>
          <a:noFill/>
          <a:ln w="9525">
            <a:noFill/>
          </a:ln>
        </p:spPr>
      </p:pic>
    </p:spTree>
    <p:custDataLst>
      <p:tags r:id="rId3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  <p:custDataLst>
              <p:tags r:id="rId1"/>
            </p:custDataLst>
          </p:nvPr>
        </p:nvSpPr>
        <p:spPr>
          <a:xfrm>
            <a:off x="435945" y="416560"/>
            <a:ext cx="10440000" cy="4320000"/>
          </a:xfrm>
        </p:spPr>
        <p:txBody>
          <a:bodyPr/>
          <a:lstStyle/>
          <a:p>
            <a:pPr marL="0" indent="0">
              <a:buNone/>
            </a:pPr>
            <a:r>
              <a:rPr lang="zh-CN" altLang="en-US" b="1" dirty="0"/>
              <a:t>第一步：</a:t>
            </a:r>
            <a:r>
              <a:rPr lang="zh-CN" altLang="en-US" dirty="0"/>
              <a:t>下载APP。</a:t>
            </a:r>
            <a:endParaRPr lang="zh-CN" altLang="en-US" dirty="0"/>
          </a:p>
          <a:p>
            <a:pPr marL="0" indent="0">
              <a:buNone/>
            </a:pPr>
            <a:r>
              <a:rPr lang="zh-CN" altLang="en-US" dirty="0"/>
              <a:t>方式一：打开应用商店搜索功能，在搜索栏输入“个人所得税”，选择"个人所得税-国家税务总局”APP，点击“获取”。</a:t>
            </a:r>
            <a:endParaRPr lang="zh-CN" altLang="en-US" dirty="0"/>
          </a:p>
          <a:p>
            <a:pPr marL="0" indent="0">
              <a:buNone/>
            </a:pPr>
            <a:r>
              <a:rPr lang="zh-CN" altLang="en-US" dirty="0"/>
              <a:t>方式二：长按下图二维码，或打开微信“扫一扫”扫描。</a:t>
            </a:r>
            <a:endParaRPr lang="zh-CN" altLang="en-US" dirty="0"/>
          </a:p>
          <a:p>
            <a:pPr marL="0" indent="0">
              <a:buNone/>
            </a:pPr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9530" y="3778250"/>
            <a:ext cx="2807970" cy="265176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84390" y="3778250"/>
            <a:ext cx="2408555" cy="2442210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977900" y="2949575"/>
            <a:ext cx="349059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4000"/>
              <a:t>ios</a:t>
            </a:r>
            <a:r>
              <a:rPr lang="zh-CN" altLang="en-US" sz="4000"/>
              <a:t>系统</a:t>
            </a:r>
            <a:endParaRPr lang="zh-CN" altLang="en-US" sz="4000"/>
          </a:p>
        </p:txBody>
      </p:sp>
      <p:sp>
        <p:nvSpPr>
          <p:cNvPr id="10" name="文本框 9"/>
          <p:cNvSpPr txBox="1"/>
          <p:nvPr/>
        </p:nvSpPr>
        <p:spPr>
          <a:xfrm>
            <a:off x="6510655" y="3072765"/>
            <a:ext cx="349059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3200"/>
              <a:t>安卓系统</a:t>
            </a:r>
            <a:endParaRPr lang="zh-CN" altLang="en-US" sz="3200"/>
          </a:p>
        </p:txBody>
      </p:sp>
    </p:spTree>
    <p:custDataLst>
      <p:tags r:id="rId4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  <p:custDataLst>
              <p:tags r:id="rId1"/>
            </p:custDataLst>
          </p:nvPr>
        </p:nvSpPr>
        <p:spPr>
          <a:xfrm>
            <a:off x="733760" y="608965"/>
            <a:ext cx="10440000" cy="4320000"/>
          </a:xfrm>
        </p:spPr>
        <p:txBody>
          <a:bodyPr/>
          <a:lstStyle/>
          <a:p>
            <a:pPr marL="0" indent="0">
              <a:buNone/>
            </a:pPr>
            <a:r>
              <a:rPr lang="zh-CN" altLang="en-US" b="1" dirty="0"/>
              <a:t>第二步：</a:t>
            </a:r>
            <a:r>
              <a:rPr lang="zh-CN" altLang="en-US" dirty="0"/>
              <a:t>下载后，打开APP,工作地或常住地下拉列表选择“江苏省 南京市”，点击“下一步”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0540" y="1630045"/>
            <a:ext cx="6440170" cy="5043170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  <p:custDataLst>
              <p:tags r:id="rId1"/>
            </p:custDataLst>
          </p:nvPr>
        </p:nvSpPr>
        <p:spPr>
          <a:xfrm>
            <a:off x="499445" y="495300"/>
            <a:ext cx="10440000" cy="4320000"/>
          </a:xfrm>
        </p:spPr>
        <p:txBody>
          <a:bodyPr/>
          <a:lstStyle/>
          <a:p>
            <a:pPr marL="0" indent="0">
              <a:buNone/>
            </a:pPr>
            <a:r>
              <a:rPr lang="zh-CN" altLang="en-US" b="1" dirty="0"/>
              <a:t>第三步：</a:t>
            </a:r>
            <a:r>
              <a:rPr lang="zh-CN" altLang="en-US" dirty="0"/>
              <a:t>未注册用户选择“注册”，已注册用户可直接输入账号密码登录。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0385" y="1162050"/>
            <a:ext cx="4584700" cy="5576570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  <p:custDataLst>
              <p:tags r:id="rId1"/>
            </p:custDataLst>
          </p:nvPr>
        </p:nvSpPr>
        <p:spPr>
          <a:xfrm>
            <a:off x="425785" y="227965"/>
            <a:ext cx="10440000" cy="4320000"/>
          </a:xfrm>
        </p:spPr>
        <p:txBody>
          <a:bodyPr/>
          <a:lstStyle/>
          <a:p>
            <a:pPr marL="0" indent="0">
              <a:buNone/>
            </a:pPr>
            <a:r>
              <a:rPr lang="zh-CN" altLang="en-US" b="1" dirty="0"/>
              <a:t>第四步：</a:t>
            </a:r>
            <a:r>
              <a:rPr lang="zh-CN" altLang="en-US" dirty="0"/>
              <a:t>选择“人脸识别认证注册”，若选择“大厅注册码注册“需要纳税人携带有效身份证原件前往本地办税服务厅申请。</a:t>
            </a:r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27290" y="915670"/>
            <a:ext cx="3338830" cy="5871845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  <p:custDataLst>
              <p:tags r:id="rId1"/>
            </p:custDataLst>
          </p:nvPr>
        </p:nvSpPr>
        <p:spPr>
          <a:xfrm>
            <a:off x="614380" y="292735"/>
            <a:ext cx="10440000" cy="4320000"/>
          </a:xfrm>
        </p:spPr>
        <p:txBody>
          <a:bodyPr/>
          <a:lstStyle/>
          <a:p>
            <a:pPr marL="0" indent="0">
              <a:buNone/>
            </a:pPr>
            <a:r>
              <a:rPr lang="zh-CN" altLang="en-US" b="1" dirty="0"/>
              <a:t>第五步：</a:t>
            </a:r>
            <a:r>
              <a:rPr lang="zh-CN" altLang="en-US" dirty="0"/>
              <a:t>点击“同意并继续”，输入证件号码和姓名后，点击“开始人脸识别”，按要求完成识别程序。</a:t>
            </a:r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020" y="1468755"/>
            <a:ext cx="3655695" cy="425831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7635" y="1468755"/>
            <a:ext cx="2533015" cy="4516755"/>
          </a:xfrm>
          <a:prstGeom prst="rect">
            <a:avLst/>
          </a:prstGeom>
        </p:spPr>
      </p:pic>
    </p:spTree>
    <p:custDataLst>
      <p:tags r:id="rId4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  <p:custDataLst>
              <p:tags r:id="rId1"/>
            </p:custDataLst>
          </p:nvPr>
        </p:nvSpPr>
        <p:spPr>
          <a:xfrm>
            <a:off x="361650" y="259715"/>
            <a:ext cx="10440000" cy="4320000"/>
          </a:xfrm>
        </p:spPr>
        <p:txBody>
          <a:bodyPr/>
          <a:lstStyle/>
          <a:p>
            <a:pPr marL="0" indent="0">
              <a:buNone/>
            </a:pPr>
            <a:r>
              <a:rPr lang="zh-CN" altLang="en-US" b="1" dirty="0"/>
              <a:t>第六步：</a:t>
            </a:r>
            <a:r>
              <a:rPr lang="zh-CN" altLang="en-US" dirty="0"/>
              <a:t>人脸识别完成后，按要求输入相关信息后，点击“提交”。</a:t>
            </a:r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0510" y="1026795"/>
            <a:ext cx="3467735" cy="5713095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  <p:custDataLst>
              <p:tags r:id="rId1"/>
            </p:custDataLst>
          </p:nvPr>
        </p:nvSpPr>
        <p:spPr>
          <a:xfrm>
            <a:off x="602950" y="549275"/>
            <a:ext cx="10440000" cy="4320000"/>
          </a:xfrm>
        </p:spPr>
        <p:txBody>
          <a:bodyPr/>
          <a:lstStyle/>
          <a:p>
            <a:pPr marL="0" indent="0">
              <a:buNone/>
            </a:pPr>
            <a:r>
              <a:rPr lang="zh-CN" altLang="en-US" dirty="0"/>
              <a:t>恭喜您，注册成功！</a:t>
            </a:r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4120" y="1867535"/>
            <a:ext cx="4344035" cy="4199255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0.xml><?xml version="1.0" encoding="utf-8"?>
<p:tagLst xmlns:p="http://schemas.openxmlformats.org/presentationml/2006/main">
  <p:tag name="KSO_WM_SLIDE_ID" val="custom20186505_4"/>
  <p:tag name="KSO_WM_SLIDE_ITEM_CNT" val="0"/>
  <p:tag name="KSO_WM_SLIDE_INDEX" val="4"/>
  <p:tag name="KSO_WM_TAG_VERSION" val="1.0"/>
  <p:tag name="KSO_WM_BEAUTIFY_FLAG" val="#wm#"/>
  <p:tag name="KSO_WM_TEMPLATE_CATEGORY" val="custom"/>
  <p:tag name="KSO_WM_TEMPLATE_INDEX" val="20186505"/>
  <p:tag name="KSO_WM_SLIDE_LAYOUT" val="a_f"/>
  <p:tag name="KSO_WM_SLIDE_LAYOUT_CNT" val="1_1"/>
  <p:tag name="KSO_WM_SLIDE_TYPE" val="text"/>
  <p:tag name="KSO_WM_SLIDE_SUBTYPE" val="pureTxt"/>
  <p:tag name="KSO_WM_SLIDE_SIZE" val="822*459"/>
  <p:tag name="KSO_WM_SLIDE_POSITION" val="68*26"/>
</p:tagLst>
</file>

<file path=ppt/tags/tag101.xml><?xml version="1.0" encoding="utf-8"?>
<p:tagLst xmlns:p="http://schemas.openxmlformats.org/presentationml/2006/main">
  <p:tag name="KSO_WM_UNIT_ISCONTENTSTITLE" val="0"/>
  <p:tag name="KSO_WM_UNIT_PRESET_TEXT" val="单击此处添加文本具体内容，简明扼要的阐述您的观点。根据需要可酌情增减文字，以便观者准确的理解您传达的思想。"/>
  <p:tag name="KSO_WM_UNIT_HIGHLIGHT" val="0"/>
  <p:tag name="KSO_WM_UNIT_COMPATIBLE" val="0"/>
  <p:tag name="KSO_WM_UNIT_TYPE" val="f"/>
  <p:tag name="KSO_WM_UNIT_INDEX" val="1"/>
  <p:tag name="KSO_WM_UNIT_ID" val="custom20186505_4*f*1"/>
  <p:tag name="KSO_WM_TEMPLATE_CATEGORY" val="custom"/>
  <p:tag name="KSO_WM_TEMPLATE_INDEX" val="20186505"/>
  <p:tag name="KSO_WM_UNIT_LAYERLEVEL" val="1"/>
  <p:tag name="KSO_WM_TAG_VERSION" val="1.0"/>
  <p:tag name="KSO_WM_BEAUTIFY_FLAG" val="#wm#"/>
  <p:tag name="KSO_WM_UNIT_VALUE" val="297"/>
  <p:tag name="KSO_WM_UNIT_DIAGRAM_ISNUMVISUAL" val="0"/>
  <p:tag name="KSO_WM_UNIT_DIAGRAM_ISREFERUNIT" val="0"/>
</p:tagLst>
</file>

<file path=ppt/tags/tag102.xml><?xml version="1.0" encoding="utf-8"?>
<p:tagLst xmlns:p="http://schemas.openxmlformats.org/presentationml/2006/main">
  <p:tag name="KSO_WM_SLIDE_ID" val="custom20186505_4"/>
  <p:tag name="KSO_WM_SLIDE_ITEM_CNT" val="0"/>
  <p:tag name="KSO_WM_SLIDE_INDEX" val="4"/>
  <p:tag name="KSO_WM_TAG_VERSION" val="1.0"/>
  <p:tag name="KSO_WM_BEAUTIFY_FLAG" val="#wm#"/>
  <p:tag name="KSO_WM_TEMPLATE_CATEGORY" val="custom"/>
  <p:tag name="KSO_WM_TEMPLATE_INDEX" val="20186505"/>
  <p:tag name="KSO_WM_SLIDE_LAYOUT" val="a_f"/>
  <p:tag name="KSO_WM_SLIDE_LAYOUT_CNT" val="1_1"/>
  <p:tag name="KSO_WM_SLIDE_TYPE" val="text"/>
  <p:tag name="KSO_WM_SLIDE_SUBTYPE" val="pureTxt"/>
  <p:tag name="KSO_WM_SLIDE_SIZE" val="822*459"/>
  <p:tag name="KSO_WM_SLIDE_POSITION" val="68*26"/>
</p:tagLst>
</file>

<file path=ppt/tags/tag103.xml><?xml version="1.0" encoding="utf-8"?>
<p:tagLst xmlns:p="http://schemas.openxmlformats.org/presentationml/2006/main">
  <p:tag name="KSO_WM_UNIT_ISCONTENTSTITLE" val="0"/>
  <p:tag name="KSO_WM_UNIT_PRESET_TEXT" val="单击此处添加文本具体内容，简明扼要的阐述您的观点。根据需要可酌情增减文字，以便观者准确的理解您传达的思想。"/>
  <p:tag name="KSO_WM_UNIT_HIGHLIGHT" val="0"/>
  <p:tag name="KSO_WM_UNIT_COMPATIBLE" val="0"/>
  <p:tag name="KSO_WM_UNIT_TYPE" val="f"/>
  <p:tag name="KSO_WM_UNIT_INDEX" val="1"/>
  <p:tag name="KSO_WM_UNIT_ID" val="custom20186505_4*f*1"/>
  <p:tag name="KSO_WM_TEMPLATE_CATEGORY" val="custom"/>
  <p:tag name="KSO_WM_TEMPLATE_INDEX" val="20186505"/>
  <p:tag name="KSO_WM_UNIT_LAYERLEVEL" val="1"/>
  <p:tag name="KSO_WM_TAG_VERSION" val="1.0"/>
  <p:tag name="KSO_WM_BEAUTIFY_FLAG" val="#wm#"/>
  <p:tag name="KSO_WM_UNIT_VALUE" val="297"/>
  <p:tag name="KSO_WM_UNIT_DIAGRAM_ISNUMVISUAL" val="0"/>
  <p:tag name="KSO_WM_UNIT_DIAGRAM_ISREFERUNIT" val="0"/>
</p:tagLst>
</file>

<file path=ppt/tags/tag104.xml><?xml version="1.0" encoding="utf-8"?>
<p:tagLst xmlns:p="http://schemas.openxmlformats.org/presentationml/2006/main">
  <p:tag name="KSO_WM_SLIDE_ID" val="custom20186505_4"/>
  <p:tag name="KSO_WM_SLIDE_ITEM_CNT" val="0"/>
  <p:tag name="KSO_WM_SLIDE_INDEX" val="4"/>
  <p:tag name="KSO_WM_TAG_VERSION" val="1.0"/>
  <p:tag name="KSO_WM_BEAUTIFY_FLAG" val="#wm#"/>
  <p:tag name="KSO_WM_TEMPLATE_CATEGORY" val="custom"/>
  <p:tag name="KSO_WM_TEMPLATE_INDEX" val="20186505"/>
  <p:tag name="KSO_WM_SLIDE_LAYOUT" val="a_f"/>
  <p:tag name="KSO_WM_SLIDE_LAYOUT_CNT" val="1_1"/>
  <p:tag name="KSO_WM_SLIDE_TYPE" val="text"/>
  <p:tag name="KSO_WM_SLIDE_SUBTYPE" val="pureTxt"/>
  <p:tag name="KSO_WM_SLIDE_SIZE" val="822*459"/>
  <p:tag name="KSO_WM_SLIDE_POSITION" val="68*26"/>
</p:tagLst>
</file>

<file path=ppt/tags/tag105.xml><?xml version="1.0" encoding="utf-8"?>
<p:tagLst xmlns:p="http://schemas.openxmlformats.org/presentationml/2006/main">
  <p:tag name="KSO_WM_UNIT_ISCONTENTSTITLE" val="0"/>
  <p:tag name="KSO_WM_UNIT_PRESET_TEXT" val="单击此处添加文本具体内容，简明扼要的阐述您的观点。根据需要可酌情增减文字，以便观者准确的理解您传达的思想。"/>
  <p:tag name="KSO_WM_UNIT_HIGHLIGHT" val="0"/>
  <p:tag name="KSO_WM_UNIT_COMPATIBLE" val="0"/>
  <p:tag name="KSO_WM_UNIT_TYPE" val="f"/>
  <p:tag name="KSO_WM_UNIT_INDEX" val="1"/>
  <p:tag name="KSO_WM_UNIT_ID" val="custom20186505_4*f*1"/>
  <p:tag name="KSO_WM_TEMPLATE_CATEGORY" val="custom"/>
  <p:tag name="KSO_WM_TEMPLATE_INDEX" val="20186505"/>
  <p:tag name="KSO_WM_UNIT_LAYERLEVEL" val="1"/>
  <p:tag name="KSO_WM_TAG_VERSION" val="1.0"/>
  <p:tag name="KSO_WM_BEAUTIFY_FLAG" val="#wm#"/>
  <p:tag name="KSO_WM_UNIT_VALUE" val="297"/>
  <p:tag name="KSO_WM_UNIT_DIAGRAM_ISNUMVISUAL" val="0"/>
  <p:tag name="KSO_WM_UNIT_DIAGRAM_ISREFERUNIT" val="0"/>
</p:tagLst>
</file>

<file path=ppt/tags/tag106.xml><?xml version="1.0" encoding="utf-8"?>
<p:tagLst xmlns:p="http://schemas.openxmlformats.org/presentationml/2006/main">
  <p:tag name="KSO_WM_SLIDE_ID" val="custom20186505_4"/>
  <p:tag name="KSO_WM_SLIDE_ITEM_CNT" val="0"/>
  <p:tag name="KSO_WM_SLIDE_INDEX" val="4"/>
  <p:tag name="KSO_WM_TAG_VERSION" val="1.0"/>
  <p:tag name="KSO_WM_BEAUTIFY_FLAG" val="#wm#"/>
  <p:tag name="KSO_WM_TEMPLATE_CATEGORY" val="custom"/>
  <p:tag name="KSO_WM_TEMPLATE_INDEX" val="20186505"/>
  <p:tag name="KSO_WM_SLIDE_LAYOUT" val="a_f"/>
  <p:tag name="KSO_WM_SLIDE_LAYOUT_CNT" val="1_1"/>
  <p:tag name="KSO_WM_SLIDE_TYPE" val="text"/>
  <p:tag name="KSO_WM_SLIDE_SUBTYPE" val="pureTxt"/>
  <p:tag name="KSO_WM_SLIDE_SIZE" val="822*459"/>
  <p:tag name="KSO_WM_SLIDE_POSITION" val="68*26"/>
</p:tagLst>
</file>

<file path=ppt/tags/tag107.xml><?xml version="1.0" encoding="utf-8"?>
<p:tagLst xmlns:p="http://schemas.openxmlformats.org/presentationml/2006/main">
  <p:tag name="KSO_WM_UNIT_ISCONTENTSTITLE" val="0"/>
  <p:tag name="KSO_WM_UNIT_PRESET_TEXT" val="单击此处添加文本具体内容，简明扼要的阐述您的观点。根据需要可酌情增减文字，以便观者准确的理解您传达的思想。"/>
  <p:tag name="KSO_WM_UNIT_HIGHLIGHT" val="0"/>
  <p:tag name="KSO_WM_UNIT_COMPATIBLE" val="0"/>
  <p:tag name="KSO_WM_UNIT_TYPE" val="f"/>
  <p:tag name="KSO_WM_UNIT_INDEX" val="1"/>
  <p:tag name="KSO_WM_UNIT_ID" val="custom20186505_4*f*1"/>
  <p:tag name="KSO_WM_TEMPLATE_CATEGORY" val="custom"/>
  <p:tag name="KSO_WM_TEMPLATE_INDEX" val="20186505"/>
  <p:tag name="KSO_WM_UNIT_LAYERLEVEL" val="1"/>
  <p:tag name="KSO_WM_TAG_VERSION" val="1.0"/>
  <p:tag name="KSO_WM_BEAUTIFY_FLAG" val="#wm#"/>
  <p:tag name="KSO_WM_UNIT_VALUE" val="297"/>
  <p:tag name="KSO_WM_UNIT_DIAGRAM_ISNUMVISUAL" val="0"/>
  <p:tag name="KSO_WM_UNIT_DIAGRAM_ISREFERUNIT" val="0"/>
</p:tagLst>
</file>

<file path=ppt/tags/tag108.xml><?xml version="1.0" encoding="utf-8"?>
<p:tagLst xmlns:p="http://schemas.openxmlformats.org/presentationml/2006/main">
  <p:tag name="KSO_WM_SLIDE_ID" val="custom20186505_4"/>
  <p:tag name="KSO_WM_SLIDE_ITEM_CNT" val="0"/>
  <p:tag name="KSO_WM_SLIDE_INDEX" val="4"/>
  <p:tag name="KSO_WM_TAG_VERSION" val="1.0"/>
  <p:tag name="KSO_WM_BEAUTIFY_FLAG" val="#wm#"/>
  <p:tag name="KSO_WM_TEMPLATE_CATEGORY" val="custom"/>
  <p:tag name="KSO_WM_TEMPLATE_INDEX" val="20186505"/>
  <p:tag name="KSO_WM_SLIDE_LAYOUT" val="a_f"/>
  <p:tag name="KSO_WM_SLIDE_LAYOUT_CNT" val="1_1"/>
  <p:tag name="KSO_WM_SLIDE_TYPE" val="text"/>
  <p:tag name="KSO_WM_SLIDE_SUBTYPE" val="pureTxt"/>
  <p:tag name="KSO_WM_SLIDE_SIZE" val="822*459"/>
  <p:tag name="KSO_WM_SLIDE_POSITION" val="68*26"/>
</p:tagLst>
</file>

<file path=ppt/tags/tag109.xml><?xml version="1.0" encoding="utf-8"?>
<p:tagLst xmlns:p="http://schemas.openxmlformats.org/presentationml/2006/main">
  <p:tag name="KSO_WM_SLIDE_ID" val="custom20186505_4"/>
  <p:tag name="KSO_WM_SLIDE_ITEM_CNT" val="0"/>
  <p:tag name="KSO_WM_SLIDE_INDEX" val="4"/>
  <p:tag name="KSO_WM_TAG_VERSION" val="1.0"/>
  <p:tag name="KSO_WM_BEAUTIFY_FLAG" val="#wm#"/>
  <p:tag name="KSO_WM_TEMPLATE_CATEGORY" val="custom"/>
  <p:tag name="KSO_WM_TEMPLATE_INDEX" val="20186505"/>
  <p:tag name="KSO_WM_SLIDE_LAYOUT" val="a_f"/>
  <p:tag name="KSO_WM_SLIDE_LAYOUT_CNT" val="1_1"/>
  <p:tag name="KSO_WM_SLIDE_TYPE" val="text"/>
  <p:tag name="KSO_WM_SLIDE_SUBTYPE" val="pureTxt"/>
  <p:tag name="KSO_WM_SLIDE_SIZE" val="822*459"/>
  <p:tag name="KSO_WM_SLIDE_POSITION" val="68*26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0.xml><?xml version="1.0" encoding="utf-8"?>
<p:tagLst xmlns:p="http://schemas.openxmlformats.org/presentationml/2006/main">
  <p:tag name="KSO_WM_UNIT_ISCONTENTSTITLE" val="0"/>
  <p:tag name="KSO_WM_UNIT_PRESET_TEXT" val="单击此处添加文本具体内容，简明扼要的阐述您的观点。根据需要可酌情增减文字，以便观者准确的理解您传达的思想。"/>
  <p:tag name="KSO_WM_UNIT_HIGHLIGHT" val="0"/>
  <p:tag name="KSO_WM_UNIT_COMPATIBLE" val="0"/>
  <p:tag name="KSO_WM_UNIT_TYPE" val="f"/>
  <p:tag name="KSO_WM_UNIT_INDEX" val="1"/>
  <p:tag name="KSO_WM_UNIT_ID" val="custom20186505_4*f*1"/>
  <p:tag name="KSO_WM_TEMPLATE_CATEGORY" val="custom"/>
  <p:tag name="KSO_WM_TEMPLATE_INDEX" val="20186505"/>
  <p:tag name="KSO_WM_UNIT_LAYERLEVEL" val="1"/>
  <p:tag name="KSO_WM_TAG_VERSION" val="1.0"/>
  <p:tag name="KSO_WM_BEAUTIFY_FLAG" val="#wm#"/>
  <p:tag name="KSO_WM_UNIT_VALUE" val="297"/>
  <p:tag name="KSO_WM_UNIT_DIAGRAM_ISNUMVISUAL" val="0"/>
  <p:tag name="KSO_WM_UNIT_DIAGRAM_ISREFERUNIT" val="0"/>
</p:tagLst>
</file>

<file path=ppt/tags/tag111.xml><?xml version="1.0" encoding="utf-8"?>
<p:tagLst xmlns:p="http://schemas.openxmlformats.org/presentationml/2006/main">
  <p:tag name="KSO_WM_SLIDE_ID" val="custom20186505_4"/>
  <p:tag name="KSO_WM_SLIDE_ITEM_CNT" val="0"/>
  <p:tag name="KSO_WM_SLIDE_INDEX" val="4"/>
  <p:tag name="KSO_WM_TAG_VERSION" val="1.0"/>
  <p:tag name="KSO_WM_BEAUTIFY_FLAG" val="#wm#"/>
  <p:tag name="KSO_WM_TEMPLATE_CATEGORY" val="custom"/>
  <p:tag name="KSO_WM_TEMPLATE_INDEX" val="20186505"/>
  <p:tag name="KSO_WM_SLIDE_LAYOUT" val="a_f"/>
  <p:tag name="KSO_WM_SLIDE_LAYOUT_CNT" val="1_1"/>
  <p:tag name="KSO_WM_SLIDE_TYPE" val="text"/>
  <p:tag name="KSO_WM_SLIDE_SUBTYPE" val="pureTxt"/>
  <p:tag name="KSO_WM_SLIDE_SIZE" val="822*459"/>
  <p:tag name="KSO_WM_SLIDE_POSITION" val="68*26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8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8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8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84.xml><?xml version="1.0" encoding="utf-8"?>
<p:tagLst xmlns:p="http://schemas.openxmlformats.org/presentationml/2006/main">
  <p:tag name="KSO_WM_TAG_VERSION" val="1.0"/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BEAUTIFY_FLAG" val="#wm#"/>
  <p:tag name="KSO_WM_TEMPLATE_CATEGORY" val="custom"/>
  <p:tag name="KSO_WM_TEMPLATE_INDEX" val="20186505"/>
</p:tagLst>
</file>

<file path=ppt/tags/tag85.xml><?xml version="1.0" encoding="utf-8"?>
<p:tagLst xmlns:p="http://schemas.openxmlformats.org/presentationml/2006/main">
  <p:tag name="KSO_WM_TAG_VERSION" val="1.0"/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BEAUTIFY_FLAG" val="#wm#"/>
  <p:tag name="KSO_WM_TEMPLATE_CATEGORY" val="custom"/>
  <p:tag name="KSO_WM_TEMPLATE_INDEX" val="20186505"/>
</p:tagLst>
</file>

<file path=ppt/tags/tag8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8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8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89.xml><?xml version="1.0" encoding="utf-8"?>
<p:tagLst xmlns:p="http://schemas.openxmlformats.org/presentationml/2006/main">
  <p:tag name="KSO_WM_BEAUTIFY_FLAG" val="#wm#"/>
  <p:tag name="KSO_WM_TAG_VERSION" val="1.0"/>
  <p:tag name="KSO_WM_TEMPLATE_INDEX" val="20186505"/>
  <p:tag name="KSO_WM_TEMPLATE_CATEGORY" val="custom"/>
  <p:tag name="KSO_WM_TEMPLATE_THUMBS_INDEX" val="1、2、3、4、15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0.xml><?xml version="1.0" encoding="utf-8"?>
<p:tagLst xmlns:p="http://schemas.openxmlformats.org/presentationml/2006/main">
  <p:tag name="KSO_WM_TEMPLATE_CATEGORY" val="custom"/>
  <p:tag name="KSO_WM_TEMPLATE_INDEX" val="20186505"/>
</p:tagLst>
</file>

<file path=ppt/tags/tag91.xml><?xml version="1.0" encoding="utf-8"?>
<p:tagLst xmlns:p="http://schemas.openxmlformats.org/presentationml/2006/main">
  <p:tag name="KSO_WM_UNIT_ISCONTENTSTITLE" val="0"/>
  <p:tag name="KSO_WM_UNIT_PRESET_TEXT" val="单击此处添加文本具体内容，简明扼要的阐述您的观点。根据需要可酌情增减文字，以便观者准确的理解您传达的思想。"/>
  <p:tag name="KSO_WM_UNIT_HIGHLIGHT" val="0"/>
  <p:tag name="KSO_WM_UNIT_COMPATIBLE" val="0"/>
  <p:tag name="KSO_WM_UNIT_TYPE" val="f"/>
  <p:tag name="KSO_WM_UNIT_INDEX" val="1"/>
  <p:tag name="KSO_WM_UNIT_ID" val="custom20186505_4*f*1"/>
  <p:tag name="KSO_WM_TEMPLATE_CATEGORY" val="custom"/>
  <p:tag name="KSO_WM_TEMPLATE_INDEX" val="20186505"/>
  <p:tag name="KSO_WM_UNIT_LAYERLEVEL" val="1"/>
  <p:tag name="KSO_WM_TAG_VERSION" val="1.0"/>
  <p:tag name="KSO_WM_BEAUTIFY_FLAG" val="#wm#"/>
  <p:tag name="KSO_WM_UNIT_VALUE" val="297"/>
  <p:tag name="KSO_WM_UNIT_DIAGRAM_ISNUMVISUAL" val="0"/>
  <p:tag name="KSO_WM_UNIT_DIAGRAM_ISREFERUNIT" val="0"/>
</p:tagLst>
</file>

<file path=ppt/tags/tag92.xml><?xml version="1.0" encoding="utf-8"?>
<p:tagLst xmlns:p="http://schemas.openxmlformats.org/presentationml/2006/main">
  <p:tag name="KSO_WM_SLIDE_ID" val="custom20186505_4"/>
  <p:tag name="KSO_WM_SLIDE_ITEM_CNT" val="0"/>
  <p:tag name="KSO_WM_SLIDE_INDEX" val="4"/>
  <p:tag name="KSO_WM_TAG_VERSION" val="1.0"/>
  <p:tag name="KSO_WM_BEAUTIFY_FLAG" val="#wm#"/>
  <p:tag name="KSO_WM_TEMPLATE_CATEGORY" val="custom"/>
  <p:tag name="KSO_WM_TEMPLATE_INDEX" val="20186505"/>
  <p:tag name="KSO_WM_SLIDE_LAYOUT" val="a_f"/>
  <p:tag name="KSO_WM_SLIDE_LAYOUT_CNT" val="1_1"/>
  <p:tag name="KSO_WM_SLIDE_TYPE" val="text"/>
  <p:tag name="KSO_WM_SLIDE_SUBTYPE" val="pureTxt"/>
  <p:tag name="KSO_WM_SLIDE_SIZE" val="822*459"/>
  <p:tag name="KSO_WM_SLIDE_POSITION" val="68*26"/>
</p:tagLst>
</file>

<file path=ppt/tags/tag93.xml><?xml version="1.0" encoding="utf-8"?>
<p:tagLst xmlns:p="http://schemas.openxmlformats.org/presentationml/2006/main">
  <p:tag name="KSO_WM_UNIT_ISCONTENTSTITLE" val="0"/>
  <p:tag name="KSO_WM_UNIT_PRESET_TEXT" val="单击此处添加文本具体内容，简明扼要的阐述您的观点。根据需要可酌情增减文字，以便观者准确的理解您传达的思想。"/>
  <p:tag name="KSO_WM_UNIT_HIGHLIGHT" val="0"/>
  <p:tag name="KSO_WM_UNIT_COMPATIBLE" val="0"/>
  <p:tag name="KSO_WM_UNIT_TYPE" val="f"/>
  <p:tag name="KSO_WM_UNIT_INDEX" val="1"/>
  <p:tag name="KSO_WM_UNIT_ID" val="custom20186505_4*f*1"/>
  <p:tag name="KSO_WM_TEMPLATE_CATEGORY" val="custom"/>
  <p:tag name="KSO_WM_TEMPLATE_INDEX" val="20186505"/>
  <p:tag name="KSO_WM_UNIT_LAYERLEVEL" val="1"/>
  <p:tag name="KSO_WM_TAG_VERSION" val="1.0"/>
  <p:tag name="KSO_WM_BEAUTIFY_FLAG" val="#wm#"/>
  <p:tag name="KSO_WM_UNIT_VALUE" val="297"/>
  <p:tag name="KSO_WM_UNIT_DIAGRAM_ISNUMVISUAL" val="0"/>
  <p:tag name="KSO_WM_UNIT_DIAGRAM_ISREFERUNIT" val="0"/>
</p:tagLst>
</file>

<file path=ppt/tags/tag94.xml><?xml version="1.0" encoding="utf-8"?>
<p:tagLst xmlns:p="http://schemas.openxmlformats.org/presentationml/2006/main">
  <p:tag name="KSO_WM_SLIDE_ID" val="custom20186505_4"/>
  <p:tag name="KSO_WM_SLIDE_ITEM_CNT" val="0"/>
  <p:tag name="KSO_WM_SLIDE_INDEX" val="4"/>
  <p:tag name="KSO_WM_TAG_VERSION" val="1.0"/>
  <p:tag name="KSO_WM_BEAUTIFY_FLAG" val="#wm#"/>
  <p:tag name="KSO_WM_TEMPLATE_CATEGORY" val="custom"/>
  <p:tag name="KSO_WM_TEMPLATE_INDEX" val="20186505"/>
  <p:tag name="KSO_WM_SLIDE_LAYOUT" val="a_f"/>
  <p:tag name="KSO_WM_SLIDE_LAYOUT_CNT" val="1_1"/>
  <p:tag name="KSO_WM_SLIDE_TYPE" val="text"/>
  <p:tag name="KSO_WM_SLIDE_SUBTYPE" val="pureTxt"/>
  <p:tag name="KSO_WM_SLIDE_SIZE" val="822*459"/>
  <p:tag name="KSO_WM_SLIDE_POSITION" val="68*26"/>
</p:tagLst>
</file>

<file path=ppt/tags/tag95.xml><?xml version="1.0" encoding="utf-8"?>
<p:tagLst xmlns:p="http://schemas.openxmlformats.org/presentationml/2006/main">
  <p:tag name="KSO_WM_UNIT_ISCONTENTSTITLE" val="0"/>
  <p:tag name="KSO_WM_UNIT_PRESET_TEXT" val="单击此处添加文本具体内容，简明扼要的阐述您的观点。根据需要可酌情增减文字，以便观者准确的理解您传达的思想。"/>
  <p:tag name="KSO_WM_UNIT_HIGHLIGHT" val="0"/>
  <p:tag name="KSO_WM_UNIT_COMPATIBLE" val="0"/>
  <p:tag name="KSO_WM_UNIT_TYPE" val="f"/>
  <p:tag name="KSO_WM_UNIT_INDEX" val="1"/>
  <p:tag name="KSO_WM_UNIT_ID" val="custom20186505_4*f*1"/>
  <p:tag name="KSO_WM_TEMPLATE_CATEGORY" val="custom"/>
  <p:tag name="KSO_WM_TEMPLATE_INDEX" val="20186505"/>
  <p:tag name="KSO_WM_UNIT_LAYERLEVEL" val="1"/>
  <p:tag name="KSO_WM_TAG_VERSION" val="1.0"/>
  <p:tag name="KSO_WM_BEAUTIFY_FLAG" val="#wm#"/>
  <p:tag name="KSO_WM_UNIT_VALUE" val="297"/>
  <p:tag name="KSO_WM_UNIT_DIAGRAM_ISNUMVISUAL" val="0"/>
  <p:tag name="KSO_WM_UNIT_DIAGRAM_ISREFERUNIT" val="0"/>
</p:tagLst>
</file>

<file path=ppt/tags/tag96.xml><?xml version="1.0" encoding="utf-8"?>
<p:tagLst xmlns:p="http://schemas.openxmlformats.org/presentationml/2006/main">
  <p:tag name="KSO_WM_SLIDE_ID" val="custom20186505_4"/>
  <p:tag name="KSO_WM_SLIDE_ITEM_CNT" val="0"/>
  <p:tag name="KSO_WM_SLIDE_INDEX" val="4"/>
  <p:tag name="KSO_WM_TAG_VERSION" val="1.0"/>
  <p:tag name="KSO_WM_BEAUTIFY_FLAG" val="#wm#"/>
  <p:tag name="KSO_WM_TEMPLATE_CATEGORY" val="custom"/>
  <p:tag name="KSO_WM_TEMPLATE_INDEX" val="20186505"/>
  <p:tag name="KSO_WM_SLIDE_LAYOUT" val="a_f"/>
  <p:tag name="KSO_WM_SLIDE_LAYOUT_CNT" val="1_1"/>
  <p:tag name="KSO_WM_SLIDE_TYPE" val="text"/>
  <p:tag name="KSO_WM_SLIDE_SUBTYPE" val="pureTxt"/>
  <p:tag name="KSO_WM_SLIDE_SIZE" val="822*459"/>
  <p:tag name="KSO_WM_SLIDE_POSITION" val="68*26"/>
</p:tagLst>
</file>

<file path=ppt/tags/tag97.xml><?xml version="1.0" encoding="utf-8"?>
<p:tagLst xmlns:p="http://schemas.openxmlformats.org/presentationml/2006/main">
  <p:tag name="KSO_WM_UNIT_ISCONTENTSTITLE" val="0"/>
  <p:tag name="KSO_WM_UNIT_PRESET_TEXT" val="单击此处添加文本具体内容，简明扼要的阐述您的观点。根据需要可酌情增减文字，以便观者准确的理解您传达的思想。"/>
  <p:tag name="KSO_WM_UNIT_HIGHLIGHT" val="0"/>
  <p:tag name="KSO_WM_UNIT_COMPATIBLE" val="0"/>
  <p:tag name="KSO_WM_UNIT_TYPE" val="f"/>
  <p:tag name="KSO_WM_UNIT_INDEX" val="1"/>
  <p:tag name="KSO_WM_UNIT_ID" val="custom20186505_4*f*1"/>
  <p:tag name="KSO_WM_TEMPLATE_CATEGORY" val="custom"/>
  <p:tag name="KSO_WM_TEMPLATE_INDEX" val="20186505"/>
  <p:tag name="KSO_WM_UNIT_LAYERLEVEL" val="1"/>
  <p:tag name="KSO_WM_TAG_VERSION" val="1.0"/>
  <p:tag name="KSO_WM_BEAUTIFY_FLAG" val="#wm#"/>
  <p:tag name="KSO_WM_UNIT_VALUE" val="297"/>
  <p:tag name="KSO_WM_UNIT_DIAGRAM_ISNUMVISUAL" val="0"/>
  <p:tag name="KSO_WM_UNIT_DIAGRAM_ISREFERUNIT" val="0"/>
</p:tagLst>
</file>

<file path=ppt/tags/tag98.xml><?xml version="1.0" encoding="utf-8"?>
<p:tagLst xmlns:p="http://schemas.openxmlformats.org/presentationml/2006/main">
  <p:tag name="KSO_WM_SLIDE_ID" val="custom20186505_4"/>
  <p:tag name="KSO_WM_SLIDE_ITEM_CNT" val="0"/>
  <p:tag name="KSO_WM_SLIDE_INDEX" val="4"/>
  <p:tag name="KSO_WM_TAG_VERSION" val="1.0"/>
  <p:tag name="KSO_WM_BEAUTIFY_FLAG" val="#wm#"/>
  <p:tag name="KSO_WM_TEMPLATE_CATEGORY" val="custom"/>
  <p:tag name="KSO_WM_TEMPLATE_INDEX" val="20186505"/>
  <p:tag name="KSO_WM_SLIDE_LAYOUT" val="a_f"/>
  <p:tag name="KSO_WM_SLIDE_LAYOUT_CNT" val="1_1"/>
  <p:tag name="KSO_WM_SLIDE_TYPE" val="text"/>
  <p:tag name="KSO_WM_SLIDE_SUBTYPE" val="pureTxt"/>
  <p:tag name="KSO_WM_SLIDE_SIZE" val="822*459"/>
  <p:tag name="KSO_WM_SLIDE_POSITION" val="68*26"/>
</p:tagLst>
</file>

<file path=ppt/tags/tag99.xml><?xml version="1.0" encoding="utf-8"?>
<p:tagLst xmlns:p="http://schemas.openxmlformats.org/presentationml/2006/main">
  <p:tag name="KSO_WM_UNIT_ISCONTENTSTITLE" val="0"/>
  <p:tag name="KSO_WM_UNIT_PRESET_TEXT" val="单击此处添加文本具体内容，简明扼要的阐述您的观点。根据需要可酌情增减文字，以便观者准确的理解您传达的思想。"/>
  <p:tag name="KSO_WM_UNIT_HIGHLIGHT" val="0"/>
  <p:tag name="KSO_WM_UNIT_COMPATIBLE" val="0"/>
  <p:tag name="KSO_WM_UNIT_TYPE" val="f"/>
  <p:tag name="KSO_WM_UNIT_INDEX" val="1"/>
  <p:tag name="KSO_WM_UNIT_ID" val="custom20186505_4*f*1"/>
  <p:tag name="KSO_WM_TEMPLATE_CATEGORY" val="custom"/>
  <p:tag name="KSO_WM_TEMPLATE_INDEX" val="20186505"/>
  <p:tag name="KSO_WM_UNIT_LAYERLEVEL" val="1"/>
  <p:tag name="KSO_WM_TAG_VERSION" val="1.0"/>
  <p:tag name="KSO_WM_BEAUTIFY_FLAG" val="#wm#"/>
  <p:tag name="KSO_WM_UNIT_VALUE" val="297"/>
  <p:tag name="KSO_WM_UNIT_DIAGRAM_ISNUMVISUAL" val="0"/>
  <p:tag name="KSO_WM_UNIT_DIAGRAM_ISREFERUNIT" val="0"/>
</p:tagLst>
</file>

<file path=ppt/theme/theme1.xml><?xml version="1.0" encoding="utf-8"?>
<a:theme xmlns:a="http://schemas.openxmlformats.org/drawingml/2006/main" name="Office 主题​​">
  <a:themeElements>
    <a:clrScheme name="89-1">
      <a:dk1>
        <a:srgbClr val="000000"/>
      </a:dk1>
      <a:lt1>
        <a:srgbClr val="FFFFFF"/>
      </a:lt1>
      <a:dk2>
        <a:srgbClr val="373545"/>
      </a:dk2>
      <a:lt2>
        <a:srgbClr val="DCD8DC"/>
      </a:lt2>
      <a:accent1>
        <a:srgbClr val="5D739A"/>
      </a:accent1>
      <a:accent2>
        <a:srgbClr val="6997AF"/>
      </a:accent2>
      <a:accent3>
        <a:srgbClr val="84ACB6"/>
      </a:accent3>
      <a:accent4>
        <a:srgbClr val="AD84C6"/>
      </a:accent4>
      <a:accent5>
        <a:srgbClr val="8784C7"/>
      </a:accent5>
      <a:accent6>
        <a:srgbClr val="009589"/>
      </a:accent6>
      <a:hlink>
        <a:srgbClr val="69A020"/>
      </a:hlink>
      <a:folHlink>
        <a:srgbClr val="8C8C8C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534</Words>
  <Application>WPS 演示</Application>
  <PresentationFormat>宽屏</PresentationFormat>
  <Paragraphs>31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1" baseType="lpstr">
      <vt:lpstr>Arial</vt:lpstr>
      <vt:lpstr>宋体</vt:lpstr>
      <vt:lpstr>Wingdings</vt:lpstr>
      <vt:lpstr>Calibri Light</vt:lpstr>
      <vt:lpstr>Calibri</vt:lpstr>
      <vt:lpstr>微软雅黑</vt:lpstr>
      <vt:lpstr>Arial Unicode MS</vt:lpstr>
      <vt:lpstr>黑体</vt:lpstr>
      <vt:lpstr>Office 主题​​</vt:lpstr>
      <vt:lpstr>PowerPoint 演示文稿</vt:lpstr>
      <vt:lpstr>单击此处添加标题</vt:lpstr>
      <vt:lpstr>单击此处添加标题</vt:lpstr>
      <vt:lpstr>单击此处添加标题</vt:lpstr>
      <vt:lpstr>单击此处添加标题</vt:lpstr>
      <vt:lpstr>单击此处添加标题</vt:lpstr>
      <vt:lpstr>单击此处添加标题</vt:lpstr>
      <vt:lpstr>单击此处添加标题</vt:lpstr>
      <vt:lpstr>单击此处添加标题</vt:lpstr>
      <vt:lpstr>单击此处添加标题</vt:lpstr>
      <vt:lpstr>单击此处添加标题</vt:lpstr>
      <vt:lpstr>单击此处添加标题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程月</cp:lastModifiedBy>
  <cp:revision>4</cp:revision>
  <dcterms:created xsi:type="dcterms:W3CDTF">2018-12-27T01:16:07Z</dcterms:created>
  <dcterms:modified xsi:type="dcterms:W3CDTF">2018-12-27T05:59:42Z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2052-10.1.0.7670</vt:lpwstr>
  </property>
</Properties>
</file>