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5"/>
    <p:penClr>
      <a:srgbClr val="FF0000"/>
    </p:penClr>
  </p:showPr>
  <p:clrMru>
    <a:srgbClr val="E91909"/>
    <a:srgbClr val="FEE8E6"/>
    <a:srgbClr val="FEE7E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54" autoAdjust="0"/>
  </p:normalViewPr>
  <p:slideViewPr>
    <p:cSldViewPr>
      <p:cViewPr>
        <p:scale>
          <a:sx n="66" d="100"/>
          <a:sy n="66" d="100"/>
        </p:scale>
        <p:origin x="-960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CA3E422F-AD11-46B8-8EC8-5A5CBA702395}" type="datetimeFigureOut">
              <a:rPr lang="zh-CN" altLang="en-US"/>
              <a:pPr>
                <a:defRPr/>
              </a:pPr>
              <a:t>2014/3/12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18B797EA-3469-41C7-8A34-678BBA4BCC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99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B4C7C-490F-49A5-947B-EC1DE8857E2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AEF7E-9D81-4FFC-8607-3CB695FEE5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B3D37-B717-4484-B0BC-AFD6B9E623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C8270-66A7-4670-98BC-57DB035FEB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BF3F5-99FD-403F-B793-DB4F34ADDD3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53AF3-617C-4718-83F6-F93A658925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17D37-1452-4A53-957D-0B996E2582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EDF20-302C-4E14-A4BE-FEFDB27652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DBABF-6224-423E-B126-93023E5641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A3C09-1029-4A72-8CC7-812D0F355A4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A9BA58-3EAD-42E7-9518-D35455DF46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advClick="0"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126C2A39-47B1-4578-A6B9-D10FDD4EDC0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89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9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389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89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89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89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9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advClick="0" advTm="20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893175" cy="109378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dirty="0" smtClean="0">
                <a:solidFill>
                  <a:srgbClr val="E91909"/>
                </a:solidFill>
                <a:latin typeface="隶书" pitchFamily="49" charset="-122"/>
                <a:ea typeface="隶书" pitchFamily="49" charset="-122"/>
              </a:rPr>
              <a:t>南京警方电信诈骗防范提示（六）</a:t>
            </a:r>
            <a:endParaRPr lang="zh-CN" altLang="en-US" sz="4800" b="0" dirty="0" smtClean="0">
              <a:solidFill>
                <a:srgbClr val="E91909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147" name="Picture 5" descr="201207302024084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3573463"/>
            <a:ext cx="1282700" cy="14398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6148" name="Picture 6" descr="201207302024591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3500438"/>
            <a:ext cx="1282700" cy="14398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785938" y="3929063"/>
            <a:ext cx="600075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000" b="1" dirty="0">
                <a:solidFill>
                  <a:srgbClr val="E9190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j-cs"/>
              </a:rPr>
              <a:t>南京市公安局网安支队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20120730203532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4716463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9" descr="201207302035507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2900" y="1643063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Text Box 14"/>
          <p:cNvSpPr txBox="1">
            <a:spLocks noChangeArrowheads="1"/>
          </p:cNvSpPr>
          <p:nvPr/>
        </p:nvSpPr>
        <p:spPr bwMode="auto">
          <a:xfrm>
            <a:off x="323850" y="1412875"/>
            <a:ext cx="51673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典型骗术</a:t>
            </a:r>
            <a:r>
              <a:rPr lang="zh-CN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：冒充</a:t>
            </a:r>
            <a:r>
              <a:rPr lang="en-US" altLang="zh-CN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025110</a:t>
            </a:r>
            <a:r>
              <a:rPr lang="zh-CN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电话诈骗</a:t>
            </a:r>
            <a:endParaRPr lang="en-US" altLang="zh-CN" sz="2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zh-CN" altLang="en-US" sz="1400" dirty="0">
              <a:solidFill>
                <a:srgbClr val="FFFF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2330527" y="549275"/>
            <a:ext cx="3890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常见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电信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诈骗</a:t>
            </a:r>
            <a:r>
              <a:rPr lang="zh-CN" altLang="en-US" sz="3600" b="1" dirty="0">
                <a:solidFill>
                  <a:srgbClr val="FF0000"/>
                </a:solidFill>
                <a:latin typeface="宋体" charset="-122"/>
              </a:rPr>
              <a:t>防范</a:t>
            </a:r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3276600" y="1773238"/>
            <a:ext cx="439102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/>
              <a:t>        骗子</a:t>
            </a:r>
            <a:r>
              <a:rPr lang="zh-CN" altLang="en-US" dirty="0" smtClean="0"/>
              <a:t>利用技术手段，</a:t>
            </a:r>
            <a:r>
              <a:rPr lang="zh-CN" altLang="en-US" dirty="0" smtClean="0"/>
              <a:t>虚拟警方</a:t>
            </a:r>
            <a:r>
              <a:rPr lang="zh-CN" altLang="en-US" dirty="0" smtClean="0"/>
              <a:t>的电话号码</a:t>
            </a:r>
            <a:r>
              <a:rPr lang="zh-CN" altLang="en-US" dirty="0" smtClean="0"/>
              <a:t>，如</a:t>
            </a:r>
            <a:r>
              <a:rPr lang="en-US" altLang="zh-CN" dirty="0" smtClean="0"/>
              <a:t>025110</a:t>
            </a:r>
            <a:r>
              <a:rPr lang="zh-CN" altLang="en-US" dirty="0" smtClean="0"/>
              <a:t>等，广泛撒网行骗。如果有人“上钩”后。骗子就会冒充</a:t>
            </a:r>
            <a:r>
              <a:rPr lang="zh-CN" altLang="en-US" dirty="0" smtClean="0"/>
              <a:t>警方人员，以“卷入毒品交易”、“银行卡非常危险”</a:t>
            </a:r>
            <a:r>
              <a:rPr lang="zh-CN" altLang="en-US" dirty="0" smtClean="0"/>
              <a:t>等理由让当受害人方寸</a:t>
            </a:r>
            <a:r>
              <a:rPr lang="zh-CN" altLang="en-US" dirty="0" smtClean="0"/>
              <a:t>大</a:t>
            </a:r>
            <a:r>
              <a:rPr lang="zh-CN" altLang="en-US" dirty="0" smtClean="0"/>
              <a:t>乱，然后根据骗子的要求将钱打入所谓的“安全账户”，最终</a:t>
            </a:r>
            <a:r>
              <a:rPr lang="zh-CN" altLang="en-US" dirty="0" smtClean="0"/>
              <a:t>达到骗取钱财的目的。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59632" y="4005064"/>
            <a:ext cx="4608512" cy="259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endParaRPr lang="zh-CN" altLang="en-US" dirty="0"/>
          </a:p>
          <a:p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防范建议：</a:t>
            </a:r>
            <a:endParaRPr lang="en-US" altLang="zh-CN" sz="2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/>
              <a:t>         警方</a:t>
            </a:r>
            <a:r>
              <a:rPr lang="zh-CN" altLang="en-US" dirty="0" smtClean="0"/>
              <a:t>提醒广大市民，警方绝不可能打电话向市民索取个人信息或要求“操作”银行卡。遇到这种情况，要冷静判断，多问几个问题，骗局</a:t>
            </a:r>
            <a:r>
              <a:rPr lang="zh-CN" altLang="en-US" dirty="0" smtClean="0"/>
              <a:t>很快就</a:t>
            </a:r>
            <a:r>
              <a:rPr lang="zh-CN" altLang="en-US" dirty="0" smtClean="0"/>
              <a:t>会土崩瓦解。无法判断真伪时，不要拨打对方提供的警方号码，而是直接拨打</a:t>
            </a:r>
            <a:r>
              <a:rPr lang="en-US" altLang="zh-CN" dirty="0" smtClean="0"/>
              <a:t>110</a:t>
            </a:r>
            <a:r>
              <a:rPr lang="zh-CN" altLang="en-US" dirty="0" smtClean="0"/>
              <a:t>咨询。</a:t>
            </a:r>
            <a:endParaRPr lang="zh-CN" altLang="en-US" dirty="0">
              <a:latin typeface="宋体" charset="-122"/>
            </a:endParaRPr>
          </a:p>
        </p:txBody>
      </p:sp>
      <p:pic>
        <p:nvPicPr>
          <p:cNvPr id="1026" name="Picture 2" descr="C:\Users\Administrator\Desktop\zpxc\res02_attpic_brie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7616" y="4005064"/>
            <a:ext cx="2548880" cy="2719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3" descr="C:\Users\Administrator\Desktop\zpxc\res01_attpic_brie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988840"/>
            <a:ext cx="3024336" cy="2037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201207302035321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4716463"/>
            <a:ext cx="1181101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9" descr="201207302035507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2900" y="1643063"/>
            <a:ext cx="1181100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Text Box 14"/>
          <p:cNvSpPr txBox="1">
            <a:spLocks noChangeArrowheads="1"/>
          </p:cNvSpPr>
          <p:nvPr/>
        </p:nvSpPr>
        <p:spPr bwMode="auto">
          <a:xfrm>
            <a:off x="323850" y="1340768"/>
            <a:ext cx="51673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典型骗术</a:t>
            </a:r>
            <a:r>
              <a:rPr lang="zh-CN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：冒充警方</a:t>
            </a:r>
            <a:r>
              <a:rPr lang="en-US" altLang="zh-CN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025110</a:t>
            </a:r>
            <a:r>
              <a:rPr lang="zh-CN" altLang="en-US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电话诈骗</a:t>
            </a:r>
            <a:endParaRPr lang="en-US" altLang="zh-CN" sz="2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zh-CN" altLang="en-US" sz="1400" dirty="0">
              <a:solidFill>
                <a:srgbClr val="FFFF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5364" name="TextBox 9"/>
          <p:cNvSpPr txBox="1">
            <a:spLocks noChangeArrowheads="1"/>
          </p:cNvSpPr>
          <p:nvPr/>
        </p:nvSpPr>
        <p:spPr bwMode="auto">
          <a:xfrm>
            <a:off x="2330527" y="549275"/>
            <a:ext cx="3890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常见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电信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charset="-122"/>
              </a:rPr>
              <a:t>诈骗</a:t>
            </a:r>
            <a:r>
              <a:rPr lang="zh-CN" altLang="en-US" sz="3600" b="1" dirty="0">
                <a:solidFill>
                  <a:srgbClr val="FF0000"/>
                </a:solidFill>
                <a:latin typeface="宋体" charset="-122"/>
              </a:rPr>
              <a:t>防范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7784" y="1628800"/>
            <a:ext cx="5184576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zh-CN" altLang="en-US" dirty="0"/>
          </a:p>
          <a:p>
            <a:r>
              <a:rPr lang="zh-CN" altLang="en-US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防范建议：</a:t>
            </a:r>
            <a:endParaRPr lang="en-US" altLang="zh-CN" sz="20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endParaRPr lang="en-US" altLang="zh-CN" dirty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dirty="0" smtClean="0"/>
              <a:t>        近期以下两类</a:t>
            </a:r>
            <a:r>
              <a:rPr lang="zh-CN" alt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冒充警方</a:t>
            </a:r>
            <a:r>
              <a:rPr lang="en-US" altLang="zh-CN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025110</a:t>
            </a:r>
            <a:r>
              <a:rPr lang="zh-CN" alt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电话</a:t>
            </a:r>
            <a:r>
              <a:rPr lang="zh-CN" alt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诈骗</a:t>
            </a:r>
            <a:r>
              <a:rPr lang="zh-CN" altLang="en-US" dirty="0" smtClean="0"/>
              <a:t>较为</a:t>
            </a:r>
            <a:r>
              <a:rPr lang="zh-CN" altLang="en-US" dirty="0" smtClean="0"/>
              <a:t>突出，请广大网民注意，谨防受骗。</a:t>
            </a:r>
            <a:endParaRPr lang="en-US" altLang="zh-CN" dirty="0" smtClean="0"/>
          </a:p>
          <a:p>
            <a:r>
              <a:rPr lang="zh-CN" altLang="en-US" dirty="0" smtClean="0"/>
              <a:t>         一、由于</a:t>
            </a:r>
            <a:r>
              <a:rPr lang="zh-CN" altLang="en-US" dirty="0" smtClean="0"/>
              <a:t>网上转账有一定的限额，骗子往往会要求受害人到银行网点办理</a:t>
            </a:r>
            <a:r>
              <a:rPr lang="en-US" altLang="zh-CN" dirty="0" smtClean="0"/>
              <a:t>U</a:t>
            </a:r>
            <a:r>
              <a:rPr lang="zh-CN" altLang="en-US" dirty="0" smtClean="0"/>
              <a:t>盾</a:t>
            </a:r>
            <a:r>
              <a:rPr lang="zh-CN" altLang="en-US" dirty="0" smtClean="0"/>
              <a:t>，这样以便转出更大的金额。</a:t>
            </a:r>
            <a:endParaRPr lang="en-US" altLang="zh-CN" dirty="0" smtClean="0"/>
          </a:p>
          <a:p>
            <a:r>
              <a:rPr lang="zh-CN" altLang="en-US" dirty="0" smtClean="0"/>
              <a:t>         二、由于受害人年纪较大者居多，电脑操作不是很熟练，骗子会要求受害人到骗子指定的网站上点击链接。其实这时受害人是下载了一个远程控制木马，骗子就像使用自己的电脑一样利用受害人的电脑把银行卡钱财转走。</a:t>
            </a:r>
            <a:endParaRPr lang="zh-CN" altLang="en-US" dirty="0">
              <a:latin typeface="宋体" charset="-122"/>
            </a:endParaRPr>
          </a:p>
        </p:txBody>
      </p:sp>
      <p:pic>
        <p:nvPicPr>
          <p:cNvPr id="2050" name="Picture 2" descr="http://img2.hefei.cc/2010/03/02/12674986174b8c7e796c6c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446" y="5085184"/>
            <a:ext cx="2267553" cy="1772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epaper.gxnews.com.cn/ddshb/res/1/20100111/549712631617322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96" y="1844824"/>
            <a:ext cx="2641476" cy="2403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115616" y="5517232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提醒</a:t>
            </a:r>
            <a:r>
              <a:rPr lang="zh-CN" altLang="en-US" dirty="0" smtClean="0"/>
              <a:t>广大网民，当对网</a:t>
            </a:r>
            <a:r>
              <a:rPr lang="zh-CN" altLang="en-US" dirty="0" smtClean="0"/>
              <a:t>银使用</a:t>
            </a:r>
            <a:r>
              <a:rPr lang="zh-CN" altLang="en-US" dirty="0" smtClean="0"/>
              <a:t>不是很熟悉的</a:t>
            </a:r>
            <a:r>
              <a:rPr lang="zh-CN" altLang="en-US" dirty="0" smtClean="0"/>
              <a:t>时候不要</a:t>
            </a:r>
            <a:r>
              <a:rPr lang="zh-CN" altLang="en-US" dirty="0" smtClean="0"/>
              <a:t>轻易使用；</a:t>
            </a:r>
            <a:r>
              <a:rPr lang="en-US" altLang="zh-CN" dirty="0" smtClean="0"/>
              <a:t> </a:t>
            </a:r>
            <a:r>
              <a:rPr lang="zh-CN" altLang="en-US" dirty="0" smtClean="0"/>
              <a:t>当自己没有</a:t>
            </a:r>
            <a:r>
              <a:rPr lang="zh-CN" altLang="en-US" dirty="0" smtClean="0"/>
              <a:t>操作汇款时，</a:t>
            </a:r>
            <a:r>
              <a:rPr lang="en-US" altLang="zh-CN" dirty="0" smtClean="0"/>
              <a:t>U</a:t>
            </a:r>
            <a:r>
              <a:rPr lang="zh-CN" altLang="en-US" dirty="0" smtClean="0"/>
              <a:t>盾不要长</a:t>
            </a:r>
            <a:r>
              <a:rPr lang="zh-CN" altLang="en-US" dirty="0" smtClean="0"/>
              <a:t>时间插在</a:t>
            </a:r>
            <a:r>
              <a:rPr lang="zh-CN" altLang="en-US" dirty="0" smtClean="0"/>
              <a:t>自己的</a:t>
            </a:r>
            <a:r>
              <a:rPr lang="zh-CN" altLang="en-US" smtClean="0"/>
              <a:t>电脑</a:t>
            </a:r>
            <a:r>
              <a:rPr lang="zh-CN" altLang="en-US" smtClean="0"/>
              <a:t>上，同时不要轻易点击陌生人发过来的链接。</a:t>
            </a:r>
            <a:endParaRPr lang="zh-CN" altLang="en-US" dirty="0" smtClean="0"/>
          </a:p>
        </p:txBody>
      </p:sp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2714</TotalTime>
  <Words>329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Stream</vt:lpstr>
      <vt:lpstr>南京警方电信诈骗防范提示（六）</vt:lpstr>
      <vt:lpstr>幻灯片 2</vt:lpstr>
      <vt:lpstr>幻灯片 3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各类电信诈骗防范小常识</dc:title>
  <dc:creator>雨林木风</dc:creator>
  <cp:lastModifiedBy>tclsevers</cp:lastModifiedBy>
  <cp:revision>160</cp:revision>
  <dcterms:created xsi:type="dcterms:W3CDTF">2012-07-30T12:17:45Z</dcterms:created>
  <dcterms:modified xsi:type="dcterms:W3CDTF">2014-03-12T09:44:18Z</dcterms:modified>
</cp:coreProperties>
</file>